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embeddedFontLst>
    <p:embeddedFont>
      <p:font typeface="Inclusive Sans" pitchFamily="2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40E26-EB12-421C-B5ED-6B17D85706DD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4625F-274A-453B-B350-3B8D10A5E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6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4625F-274A-453B-B350-3B8D10A5E12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4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29ECA-95BB-4C6D-137A-DF5E64E8F8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" y="41518"/>
            <a:ext cx="4916137" cy="141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34361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6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0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16628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44110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7B4CF0-4C3D-2F7F-DDD1-B451D48062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200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12E3480-F40D-0C44-DFF4-A03E5348D2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8707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01323E2-1FA2-DF9B-6B16-FECC2E7912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4214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9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301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manchesterbrc.nihr.ac.uk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6AD37D-28F3-C671-51AD-3761475A5F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" y="41518"/>
            <a:ext cx="4916137" cy="141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77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 - separat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manchesterbrc.nihr.ac.uk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34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 - scheme or servic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84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55DFD6-9B64-7014-C1C1-1D935FC683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5089584" cy="146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2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 - scheme or service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41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358378-E886-B7B1-B63C-D497A854CF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" y="41518"/>
            <a:ext cx="4916137" cy="141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2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589201-8223-241E-B20B-CB16969A43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" y="41518"/>
            <a:ext cx="4916137" cy="141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5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022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974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63762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119564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2605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1pPr>
            <a:lvl2pPr marL="6336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2pPr>
            <a:lvl3pPr marL="9504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8217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669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836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6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4" r:id="rId15"/>
    <p:sldLayoutId id="2147483673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lorem ipsum 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6" y="1979628"/>
            <a:ext cx="5588404" cy="422405"/>
          </a:xfrm>
        </p:spPr>
        <p:txBody>
          <a:bodyPr/>
          <a:lstStyle/>
          <a:p>
            <a:r>
              <a:rPr lang="en-GB" dirty="0"/>
              <a:t>NIHR Biomedical Research Centre: Manchester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AA2EA5-1509-24C5-3CD4-02657C7EB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084ACEF-3929-57DC-3A62-06FEF9370E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C772CD8-CDB0-6CE2-FA37-6250AEBAE1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93A43F-ED2F-5601-9DF9-4AB4C91F6C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DA5725F-CE78-2C67-DBDC-0030FBA97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image and text slide</a:t>
            </a:r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5588402" cy="422405"/>
          </a:xfrm>
        </p:spPr>
        <p:txBody>
          <a:bodyPr/>
          <a:lstStyle/>
          <a:p>
            <a:r>
              <a:rPr lang="en-GB" dirty="0"/>
              <a:t>NIHR Biomedical Research Centre: Manchester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- Bulleted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second 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2990</TotalTime>
  <Words>1130</Words>
  <Application>Microsoft Office PowerPoint</Application>
  <PresentationFormat>Widescreen</PresentationFormat>
  <Paragraphs>128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Aptos</vt:lpstr>
      <vt:lpstr>Inclusive Sans</vt:lpstr>
      <vt:lpstr>1_Office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 - Bulleted list</vt:lpstr>
      <vt:lpstr>Copy with image slide second line</vt:lpstr>
      <vt:lpstr>Table slide</vt:lpstr>
      <vt:lpstr>PowerPoint Presentation</vt:lpstr>
      <vt:lpstr>Icon slide</vt:lpstr>
      <vt:lpstr>Basic image and text slide</vt:lpstr>
      <vt:lpstr>Thank you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Henderson Sophie (R0A) Manchester University NHS FT</cp:lastModifiedBy>
  <cp:revision>8</cp:revision>
  <dcterms:created xsi:type="dcterms:W3CDTF">2026-02-07T14:03:06Z</dcterms:created>
  <dcterms:modified xsi:type="dcterms:W3CDTF">2026-07-23T09:20:00Z</dcterms:modified>
</cp:coreProperties>
</file>