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9"/>
  </p:handoutMasterIdLst>
  <p:sldIdLst>
    <p:sldId id="260" r:id="rId5"/>
    <p:sldId id="263" r:id="rId6"/>
    <p:sldId id="261" r:id="rId7"/>
    <p:sldId id="258" r:id="rId8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3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F240DD-4B88-4E72-807E-5A44B33FF258}" v="27" dt="2024-09-30T08:09:51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>
      <p:cViewPr>
        <p:scale>
          <a:sx n="30" d="100"/>
          <a:sy n="30" d="100"/>
        </p:scale>
        <p:origin x="1974" y="-2190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derson Sophie (R0A) Manchester University NHS FT" userId="8f9615e6-ce37-488b-b9f8-b6e65c051fb8" providerId="ADAL" clId="{613ACEAB-D887-466A-8E94-BB684446D768}"/>
    <pc:docChg chg="undo custSel addSld delSld modSld modMainMaster modSection">
      <pc:chgData name="Henderson Sophie (R0A) Manchester University NHS FT" userId="8f9615e6-ce37-488b-b9f8-b6e65c051fb8" providerId="ADAL" clId="{613ACEAB-D887-466A-8E94-BB684446D768}" dt="2024-09-30T08:11:45.785" v="198" actId="14100"/>
      <pc:docMkLst>
        <pc:docMk/>
      </pc:docMkLst>
      <pc:sldChg chg="addSp delSp modSp mod">
        <pc:chgData name="Henderson Sophie (R0A) Manchester University NHS FT" userId="8f9615e6-ce37-488b-b9f8-b6e65c051fb8" providerId="ADAL" clId="{613ACEAB-D887-466A-8E94-BB684446D768}" dt="2024-09-30T08:11:45.785" v="198" actId="14100"/>
        <pc:sldMkLst>
          <pc:docMk/>
          <pc:sldMk cId="3557466106" sldId="258"/>
        </pc:sldMkLst>
        <pc:spChg chg="mod">
          <ac:chgData name="Henderson Sophie (R0A) Manchester University NHS FT" userId="8f9615e6-ce37-488b-b9f8-b6e65c051fb8" providerId="ADAL" clId="{613ACEAB-D887-466A-8E94-BB684446D768}" dt="2024-09-30T08:11:45.785" v="198" actId="14100"/>
          <ac:spMkLst>
            <pc:docMk/>
            <pc:sldMk cId="3557466106" sldId="258"/>
            <ac:spMk id="37" creationId="{69CA0DBC-AF00-9AD3-E29F-8E5153F79572}"/>
          </ac:spMkLst>
        </pc:spChg>
        <pc:spChg chg="mod">
          <ac:chgData name="Henderson Sophie (R0A) Manchester University NHS FT" userId="8f9615e6-ce37-488b-b9f8-b6e65c051fb8" providerId="ADAL" clId="{613ACEAB-D887-466A-8E94-BB684446D768}" dt="2024-09-26T14:15:38.543" v="83" actId="20577"/>
          <ac:spMkLst>
            <pc:docMk/>
            <pc:sldMk cId="3557466106" sldId="258"/>
            <ac:spMk id="69" creationId="{00000000-0000-0000-0000-000000000000}"/>
          </ac:spMkLst>
        </pc:spChg>
        <pc:picChg chg="add mod">
          <ac:chgData name="Henderson Sophie (R0A) Manchester University NHS FT" userId="8f9615e6-ce37-488b-b9f8-b6e65c051fb8" providerId="ADAL" clId="{613ACEAB-D887-466A-8E94-BB684446D768}" dt="2024-09-26T14:14:15.245" v="31" actId="167"/>
          <ac:picMkLst>
            <pc:docMk/>
            <pc:sldMk cId="3557466106" sldId="258"/>
            <ac:picMk id="31" creationId="{DCAE383B-C2B7-A8A3-2BEC-4AFF7E0AB7F6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7T09:34:41.697" v="194"/>
          <ac:picMkLst>
            <pc:docMk/>
            <pc:sldMk cId="3557466106" sldId="258"/>
            <ac:picMk id="35" creationId="{6E06D026-60B3-564D-10D0-63CA3FFE1659}"/>
          </ac:picMkLst>
        </pc:picChg>
        <pc:picChg chg="del">
          <ac:chgData name="Henderson Sophie (R0A) Manchester University NHS FT" userId="8f9615e6-ce37-488b-b9f8-b6e65c051fb8" providerId="ADAL" clId="{613ACEAB-D887-466A-8E94-BB684446D768}" dt="2024-09-26T14:14:16.899" v="32" actId="478"/>
          <ac:picMkLst>
            <pc:docMk/>
            <pc:sldMk cId="3557466106" sldId="258"/>
            <ac:picMk id="39" creationId="{00000000-0000-0000-0000-000000000000}"/>
          </ac:picMkLst>
        </pc:picChg>
      </pc:sldChg>
      <pc:sldChg chg="addSp delSp modSp mod setBg">
        <pc:chgData name="Henderson Sophie (R0A) Manchester University NHS FT" userId="8f9615e6-ce37-488b-b9f8-b6e65c051fb8" providerId="ADAL" clId="{613ACEAB-D887-466A-8E94-BB684446D768}" dt="2024-09-30T08:11:34.333" v="195" actId="14100"/>
        <pc:sldMkLst>
          <pc:docMk/>
          <pc:sldMk cId="226151120" sldId="260"/>
        </pc:sldMkLst>
        <pc:spChg chg="add del mod">
          <ac:chgData name="Henderson Sophie (R0A) Manchester University NHS FT" userId="8f9615e6-ce37-488b-b9f8-b6e65c051fb8" providerId="ADAL" clId="{613ACEAB-D887-466A-8E94-BB684446D768}" dt="2024-09-26T14:55:19.817" v="88" actId="931"/>
          <ac:spMkLst>
            <pc:docMk/>
            <pc:sldMk cId="226151120" sldId="260"/>
            <ac:spMk id="5" creationId="{1CE16EF9-6CB5-C507-62C9-2265811BA4BF}"/>
          </ac:spMkLst>
        </pc:spChg>
        <pc:spChg chg="add mod">
          <ac:chgData name="Henderson Sophie (R0A) Manchester University NHS FT" userId="8f9615e6-ce37-488b-b9f8-b6e65c051fb8" providerId="ADAL" clId="{613ACEAB-D887-466A-8E94-BB684446D768}" dt="2024-09-26T14:17:44.038" v="87"/>
          <ac:spMkLst>
            <pc:docMk/>
            <pc:sldMk cId="226151120" sldId="260"/>
            <ac:spMk id="8" creationId="{E534CF67-92AE-40D2-3C23-8057A24D926D}"/>
          </ac:spMkLst>
        </pc:spChg>
        <pc:spChg chg="add del mod">
          <ac:chgData name="Henderson Sophie (R0A) Manchester University NHS FT" userId="8f9615e6-ce37-488b-b9f8-b6e65c051fb8" providerId="ADAL" clId="{613ACEAB-D887-466A-8E94-BB684446D768}" dt="2024-09-27T09:23:50.364" v="170" actId="931"/>
          <ac:spMkLst>
            <pc:docMk/>
            <pc:sldMk cId="226151120" sldId="260"/>
            <ac:spMk id="12" creationId="{C40B6EC8-4FD6-A484-76B9-18BC709AEA70}"/>
          </ac:spMkLst>
        </pc:spChg>
        <pc:spChg chg="del">
          <ac:chgData name="Henderson Sophie (R0A) Manchester University NHS FT" userId="8f9615e6-ce37-488b-b9f8-b6e65c051fb8" providerId="ADAL" clId="{613ACEAB-D887-466A-8E94-BB684446D768}" dt="2024-09-26T14:00:16.482" v="0" actId="931"/>
          <ac:spMkLst>
            <pc:docMk/>
            <pc:sldMk cId="226151120" sldId="260"/>
            <ac:spMk id="50" creationId="{00000000-0000-0000-0000-000000000000}"/>
          </ac:spMkLst>
        </pc:spChg>
        <pc:spChg chg="mod">
          <ac:chgData name="Henderson Sophie (R0A) Manchester University NHS FT" userId="8f9615e6-ce37-488b-b9f8-b6e65c051fb8" providerId="ADAL" clId="{613ACEAB-D887-466A-8E94-BB684446D768}" dt="2024-09-30T08:11:34.333" v="195" actId="14100"/>
          <ac:spMkLst>
            <pc:docMk/>
            <pc:sldMk cId="226151120" sldId="260"/>
            <ac:spMk id="72" creationId="{00000000-0000-0000-0000-000000000000}"/>
          </ac:spMkLst>
        </pc:spChg>
        <pc:picChg chg="add del mod">
          <ac:chgData name="Henderson Sophie (R0A) Manchester University NHS FT" userId="8f9615e6-ce37-488b-b9f8-b6e65c051fb8" providerId="ADAL" clId="{613ACEAB-D887-466A-8E94-BB684446D768}" dt="2024-09-26T14:00:20.034" v="3" actId="478"/>
          <ac:picMkLst>
            <pc:docMk/>
            <pc:sldMk cId="226151120" sldId="260"/>
            <ac:picMk id="3" creationId="{18107799-5313-DA2F-3AB0-9AE5E1D9C591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7T09:21:42.176" v="163" actId="931"/>
          <ac:picMkLst>
            <pc:docMk/>
            <pc:sldMk cId="226151120" sldId="260"/>
            <ac:picMk id="3" creationId="{89740B40-D822-0CE9-A350-EC04A64B7AD1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7T09:23:50.364" v="170" actId="931"/>
          <ac:picMkLst>
            <pc:docMk/>
            <pc:sldMk cId="226151120" sldId="260"/>
            <ac:picMk id="5" creationId="{350F48EE-C53A-C466-198E-90EDCEF8B4D8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7T09:31:02.365" v="177" actId="1076"/>
          <ac:picMkLst>
            <pc:docMk/>
            <pc:sldMk cId="226151120" sldId="260"/>
            <ac:picMk id="6" creationId="{99DCF20F-F808-9BBD-42CD-86A063C41049}"/>
          </ac:picMkLst>
        </pc:picChg>
        <pc:picChg chg="add del mod">
          <ac:chgData name="Henderson Sophie (R0A) Manchester University NHS FT" userId="8f9615e6-ce37-488b-b9f8-b6e65c051fb8" providerId="ADAL" clId="{613ACEAB-D887-466A-8E94-BB684446D768}" dt="2024-09-27T09:34:34.270" v="191" actId="478"/>
          <ac:picMkLst>
            <pc:docMk/>
            <pc:sldMk cId="226151120" sldId="260"/>
            <ac:picMk id="7" creationId="{45CDA252-39A7-F03D-F087-B098CB9D6FC0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6T14:00:26.893" v="8" actId="931"/>
          <ac:picMkLst>
            <pc:docMk/>
            <pc:sldMk cId="226151120" sldId="260"/>
            <ac:picMk id="7" creationId="{D5250EAC-C60C-0117-A220-E1325F5682E2}"/>
          </ac:picMkLst>
        </pc:picChg>
        <pc:picChg chg="add del mod">
          <ac:chgData name="Henderson Sophie (R0A) Manchester University NHS FT" userId="8f9615e6-ce37-488b-b9f8-b6e65c051fb8" providerId="ADAL" clId="{613ACEAB-D887-466A-8E94-BB684446D768}" dt="2024-09-26T14:55:24.229" v="92" actId="478"/>
          <ac:picMkLst>
            <pc:docMk/>
            <pc:sldMk cId="226151120" sldId="260"/>
            <ac:picMk id="10" creationId="{1AC21015-9546-60FE-FC96-360F02553E6C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6T14:56:27.708" v="107" actId="931"/>
          <ac:picMkLst>
            <pc:docMk/>
            <pc:sldMk cId="226151120" sldId="260"/>
            <ac:picMk id="14" creationId="{6CA9765D-2D1F-C9D8-E479-A635E8240353}"/>
          </ac:picMkLst>
        </pc:picChg>
        <pc:picChg chg="mod">
          <ac:chgData name="Henderson Sophie (R0A) Manchester University NHS FT" userId="8f9615e6-ce37-488b-b9f8-b6e65c051fb8" providerId="ADAL" clId="{613ACEAB-D887-466A-8E94-BB684446D768}" dt="2024-09-26T14:13:09.598" v="21" actId="1076"/>
          <ac:picMkLst>
            <pc:docMk/>
            <pc:sldMk cId="226151120" sldId="260"/>
            <ac:picMk id="66" creationId="{00000000-0000-0000-0000-000000000000}"/>
          </ac:picMkLst>
        </pc:picChg>
      </pc:sldChg>
      <pc:sldChg chg="addSp delSp modSp mod">
        <pc:chgData name="Henderson Sophie (R0A) Manchester University NHS FT" userId="8f9615e6-ce37-488b-b9f8-b6e65c051fb8" providerId="ADAL" clId="{613ACEAB-D887-466A-8E94-BB684446D768}" dt="2024-09-30T08:11:42.670" v="197" actId="14100"/>
        <pc:sldMkLst>
          <pc:docMk/>
          <pc:sldMk cId="3794002093" sldId="261"/>
        </pc:sldMkLst>
        <pc:spChg chg="mod">
          <ac:chgData name="Henderson Sophie (R0A) Manchester University NHS FT" userId="8f9615e6-ce37-488b-b9f8-b6e65c051fb8" providerId="ADAL" clId="{613ACEAB-D887-466A-8E94-BB684446D768}" dt="2024-09-30T08:11:42.670" v="197" actId="14100"/>
          <ac:spMkLst>
            <pc:docMk/>
            <pc:sldMk cId="3794002093" sldId="261"/>
            <ac:spMk id="5" creationId="{6C970C71-2A33-C37E-BE1E-7E05596C045E}"/>
          </ac:spMkLst>
        </pc:spChg>
        <pc:spChg chg="mod">
          <ac:chgData name="Henderson Sophie (R0A) Manchester University NHS FT" userId="8f9615e6-ce37-488b-b9f8-b6e65c051fb8" providerId="ADAL" clId="{613ACEAB-D887-466A-8E94-BB684446D768}" dt="2024-09-26T14:16:14.473" v="84"/>
          <ac:spMkLst>
            <pc:docMk/>
            <pc:sldMk cId="3794002093" sldId="261"/>
            <ac:spMk id="73" creationId="{00000000-0000-0000-0000-000000000000}"/>
          </ac:spMkLst>
        </pc:spChg>
        <pc:picChg chg="add del mod">
          <ac:chgData name="Henderson Sophie (R0A) Manchester University NHS FT" userId="8f9615e6-ce37-488b-b9f8-b6e65c051fb8" providerId="ADAL" clId="{613ACEAB-D887-466A-8E94-BB684446D768}" dt="2024-09-26T14:14:03.094" v="28" actId="478"/>
          <ac:picMkLst>
            <pc:docMk/>
            <pc:sldMk cId="3794002093" sldId="261"/>
            <ac:picMk id="2" creationId="{4B09B609-1C1C-7DF3-40CD-2EC0F841B123}"/>
          </ac:picMkLst>
        </pc:picChg>
        <pc:picChg chg="add mod">
          <ac:chgData name="Henderson Sophie (R0A) Manchester University NHS FT" userId="8f9615e6-ce37-488b-b9f8-b6e65c051fb8" providerId="ADAL" clId="{613ACEAB-D887-466A-8E94-BB684446D768}" dt="2024-09-27T09:34:40.269" v="193"/>
          <ac:picMkLst>
            <pc:docMk/>
            <pc:sldMk cId="3794002093" sldId="261"/>
            <ac:picMk id="3" creationId="{F5FC15EC-C711-514E-A23C-8908EF7AFAB3}"/>
          </ac:picMkLst>
        </pc:picChg>
        <pc:picChg chg="del">
          <ac:chgData name="Henderson Sophie (R0A) Manchester University NHS FT" userId="8f9615e6-ce37-488b-b9f8-b6e65c051fb8" providerId="ADAL" clId="{613ACEAB-D887-466A-8E94-BB684446D768}" dt="2024-09-26T14:14:05.996" v="29" actId="478"/>
          <ac:picMkLst>
            <pc:docMk/>
            <pc:sldMk cId="3794002093" sldId="261"/>
            <ac:picMk id="76" creationId="{00000000-0000-0000-0000-000000000000}"/>
          </ac:picMkLst>
        </pc:picChg>
      </pc:sldChg>
      <pc:sldChg chg="addSp delSp modSp del mod">
        <pc:chgData name="Henderson Sophie (R0A) Manchester University NHS FT" userId="8f9615e6-ce37-488b-b9f8-b6e65c051fb8" providerId="ADAL" clId="{613ACEAB-D887-466A-8E94-BB684446D768}" dt="2024-09-26T15:06:23.205" v="158" actId="2696"/>
        <pc:sldMkLst>
          <pc:docMk/>
          <pc:sldMk cId="1486162000" sldId="262"/>
        </pc:sldMkLst>
        <pc:spChg chg="del">
          <ac:chgData name="Henderson Sophie (R0A) Manchester University NHS FT" userId="8f9615e6-ce37-488b-b9f8-b6e65c051fb8" providerId="ADAL" clId="{613ACEAB-D887-466A-8E94-BB684446D768}" dt="2024-09-26T15:05:22.232" v="155" actId="478"/>
          <ac:spMkLst>
            <pc:docMk/>
            <pc:sldMk cId="1486162000" sldId="262"/>
            <ac:spMk id="2" creationId="{00000000-0000-0000-0000-000000000000}"/>
          </ac:spMkLst>
        </pc:spChg>
        <pc:spChg chg="add mod">
          <ac:chgData name="Henderson Sophie (R0A) Manchester University NHS FT" userId="8f9615e6-ce37-488b-b9f8-b6e65c051fb8" providerId="ADAL" clId="{613ACEAB-D887-466A-8E94-BB684446D768}" dt="2024-09-26T15:05:22.457" v="156"/>
          <ac:spMkLst>
            <pc:docMk/>
            <pc:sldMk cId="1486162000" sldId="262"/>
            <ac:spMk id="35" creationId="{F5C5763B-7BB2-E62B-47C4-854BD35E6186}"/>
          </ac:spMkLst>
        </pc:spChg>
        <pc:spChg chg="add mod">
          <ac:chgData name="Henderson Sophie (R0A) Manchester University NHS FT" userId="8f9615e6-ce37-488b-b9f8-b6e65c051fb8" providerId="ADAL" clId="{613ACEAB-D887-466A-8E94-BB684446D768}" dt="2024-09-26T15:05:26.064" v="157"/>
          <ac:spMkLst>
            <pc:docMk/>
            <pc:sldMk cId="1486162000" sldId="262"/>
            <ac:spMk id="36" creationId="{2778498E-017E-D946-1B68-EF35B9B60BDC}"/>
          </ac:spMkLst>
        </pc:spChg>
        <pc:spChg chg="mod">
          <ac:chgData name="Henderson Sophie (R0A) Manchester University NHS FT" userId="8f9615e6-ce37-488b-b9f8-b6e65c051fb8" providerId="ADAL" clId="{613ACEAB-D887-466A-8E94-BB684446D768}" dt="2024-09-26T14:16:18.543" v="85"/>
          <ac:spMkLst>
            <pc:docMk/>
            <pc:sldMk cId="1486162000" sldId="262"/>
            <ac:spMk id="41" creationId="{00000000-0000-0000-0000-000000000000}"/>
          </ac:spMkLst>
        </pc:spChg>
        <pc:picChg chg="add mod">
          <ac:chgData name="Henderson Sophie (R0A) Manchester University NHS FT" userId="8f9615e6-ce37-488b-b9f8-b6e65c051fb8" providerId="ADAL" clId="{613ACEAB-D887-466A-8E94-BB684446D768}" dt="2024-09-26T14:13:37.551" v="23" actId="167"/>
          <ac:picMkLst>
            <pc:docMk/>
            <pc:sldMk cId="1486162000" sldId="262"/>
            <ac:picMk id="34" creationId="{53181DEB-4752-9E5E-F796-26662C9F5C77}"/>
          </ac:picMkLst>
        </pc:picChg>
        <pc:picChg chg="del">
          <ac:chgData name="Henderson Sophie (R0A) Manchester University NHS FT" userId="8f9615e6-ce37-488b-b9f8-b6e65c051fb8" providerId="ADAL" clId="{613ACEAB-D887-466A-8E94-BB684446D768}" dt="2024-09-26T14:13:39.092" v="24" actId="478"/>
          <ac:picMkLst>
            <pc:docMk/>
            <pc:sldMk cId="1486162000" sldId="262"/>
            <ac:picMk id="45" creationId="{00000000-0000-0000-0000-000000000000}"/>
          </ac:picMkLst>
        </pc:picChg>
      </pc:sldChg>
      <pc:sldChg chg="addSp modSp add mod">
        <pc:chgData name="Henderson Sophie (R0A) Manchester University NHS FT" userId="8f9615e6-ce37-488b-b9f8-b6e65c051fb8" providerId="ADAL" clId="{613ACEAB-D887-466A-8E94-BB684446D768}" dt="2024-09-30T08:11:37.634" v="196" actId="14100"/>
        <pc:sldMkLst>
          <pc:docMk/>
          <pc:sldMk cId="2589963461" sldId="263"/>
        </pc:sldMkLst>
        <pc:spChg chg="mod">
          <ac:chgData name="Henderson Sophie (R0A) Manchester University NHS FT" userId="8f9615e6-ce37-488b-b9f8-b6e65c051fb8" providerId="ADAL" clId="{613ACEAB-D887-466A-8E94-BB684446D768}" dt="2024-09-30T08:11:37.634" v="196" actId="14100"/>
          <ac:spMkLst>
            <pc:docMk/>
            <pc:sldMk cId="2589963461" sldId="263"/>
            <ac:spMk id="37" creationId="{F9F071FD-9AE8-11EE-BFC2-BD490DA07C3B}"/>
          </ac:spMkLst>
        </pc:spChg>
        <pc:picChg chg="add mod">
          <ac:chgData name="Henderson Sophie (R0A) Manchester University NHS FT" userId="8f9615e6-ce37-488b-b9f8-b6e65c051fb8" providerId="ADAL" clId="{613ACEAB-D887-466A-8E94-BB684446D768}" dt="2024-09-27T09:34:38.158" v="192"/>
          <ac:picMkLst>
            <pc:docMk/>
            <pc:sldMk cId="2589963461" sldId="263"/>
            <ac:picMk id="35" creationId="{D27950E0-060F-31EE-BB23-18B678BC8213}"/>
          </ac:picMkLst>
        </pc:picChg>
      </pc:sldChg>
      <pc:sldMasterChg chg="addSp delSp modSp mod modSldLayout">
        <pc:chgData name="Henderson Sophie (R0A) Manchester University NHS FT" userId="8f9615e6-ce37-488b-b9f8-b6e65c051fb8" providerId="ADAL" clId="{613ACEAB-D887-466A-8E94-BB684446D768}" dt="2024-09-26T14:59:34.406" v="153" actId="478"/>
        <pc:sldMasterMkLst>
          <pc:docMk/>
          <pc:sldMasterMk cId="3499784601" sldId="2147483648"/>
        </pc:sldMasterMkLst>
        <pc:spChg chg="mod">
          <ac:chgData name="Henderson Sophie (R0A) Manchester University NHS FT" userId="8f9615e6-ce37-488b-b9f8-b6e65c051fb8" providerId="ADAL" clId="{613ACEAB-D887-466A-8E94-BB684446D768}" dt="2024-09-26T14:59:01.419" v="148" actId="1076"/>
          <ac:spMkLst>
            <pc:docMk/>
            <pc:sldMasterMk cId="3499784601" sldId="2147483648"/>
            <ac:spMk id="3" creationId="{00000000-0000-0000-0000-000000000000}"/>
          </ac:spMkLst>
        </pc:spChg>
        <pc:picChg chg="add del mod">
          <ac:chgData name="Henderson Sophie (R0A) Manchester University NHS FT" userId="8f9615e6-ce37-488b-b9f8-b6e65c051fb8" providerId="ADAL" clId="{613ACEAB-D887-466A-8E94-BB684446D768}" dt="2024-09-26T14:59:32.934" v="152" actId="478"/>
          <ac:picMkLst>
            <pc:docMk/>
            <pc:sldMasterMk cId="3499784601" sldId="2147483648"/>
            <ac:picMk id="5" creationId="{857405FD-A15B-5221-11A2-75D929705B4C}"/>
          </ac:picMkLst>
        </pc:picChg>
        <pc:picChg chg="del">
          <ac:chgData name="Henderson Sophie (R0A) Manchester University NHS FT" userId="8f9615e6-ce37-488b-b9f8-b6e65c051fb8" providerId="ADAL" clId="{613ACEAB-D887-466A-8E94-BB684446D768}" dt="2024-09-26T14:12:49.113" v="19" actId="478"/>
          <ac:picMkLst>
            <pc:docMk/>
            <pc:sldMasterMk cId="3499784601" sldId="2147483648"/>
            <ac:picMk id="8" creationId="{00000000-0000-0000-0000-000000000000}"/>
          </ac:picMkLst>
        </pc:picChg>
        <pc:picChg chg="add del mod">
          <ac:chgData name="Henderson Sophie (R0A) Manchester University NHS FT" userId="8f9615e6-ce37-488b-b9f8-b6e65c051fb8" providerId="ADAL" clId="{613ACEAB-D887-466A-8E94-BB684446D768}" dt="2024-09-26T14:59:34.406" v="153" actId="478"/>
          <ac:picMkLst>
            <pc:docMk/>
            <pc:sldMasterMk cId="3499784601" sldId="2147483648"/>
            <ac:picMk id="9" creationId="{9468FA02-8B2C-8CDF-2771-7B4BBBB9192C}"/>
          </ac:picMkLst>
        </pc:picChg>
        <pc:sldLayoutChg chg="addSp delSp modSp mod">
          <pc:chgData name="Henderson Sophie (R0A) Manchester University NHS FT" userId="8f9615e6-ce37-488b-b9f8-b6e65c051fb8" providerId="ADAL" clId="{613ACEAB-D887-466A-8E94-BB684446D768}" dt="2024-09-26T14:58:26.596" v="132" actId="478"/>
          <pc:sldLayoutMkLst>
            <pc:docMk/>
            <pc:sldMasterMk cId="3499784601" sldId="2147483648"/>
            <pc:sldLayoutMk cId="208791266" sldId="2147483653"/>
          </pc:sldLayoutMkLst>
          <pc:picChg chg="add del mod">
            <ac:chgData name="Henderson Sophie (R0A) Manchester University NHS FT" userId="8f9615e6-ce37-488b-b9f8-b6e65c051fb8" providerId="ADAL" clId="{613ACEAB-D887-466A-8E94-BB684446D768}" dt="2024-09-26T14:56:14.652" v="102" actId="478"/>
            <ac:picMkLst>
              <pc:docMk/>
              <pc:sldMasterMk cId="3499784601" sldId="2147483648"/>
              <pc:sldLayoutMk cId="208791266" sldId="2147483653"/>
              <ac:picMk id="3" creationId="{8D329AE2-EE2F-7CBE-0540-336BA576AF72}"/>
            </ac:picMkLst>
          </pc:picChg>
          <pc:picChg chg="add del mod">
            <ac:chgData name="Henderson Sophie (R0A) Manchester University NHS FT" userId="8f9615e6-ce37-488b-b9f8-b6e65c051fb8" providerId="ADAL" clId="{613ACEAB-D887-466A-8E94-BB684446D768}" dt="2024-09-26T14:57:06.225" v="116" actId="478"/>
            <ac:picMkLst>
              <pc:docMk/>
              <pc:sldMasterMk cId="3499784601" sldId="2147483648"/>
              <pc:sldLayoutMk cId="208791266" sldId="2147483653"/>
              <ac:picMk id="7" creationId="{F735CEEC-F576-681E-6303-86D55FC92A59}"/>
            </ac:picMkLst>
          </pc:picChg>
          <pc:picChg chg="add del mod">
            <ac:chgData name="Henderson Sophie (R0A) Manchester University NHS FT" userId="8f9615e6-ce37-488b-b9f8-b6e65c051fb8" providerId="ADAL" clId="{613ACEAB-D887-466A-8E94-BB684446D768}" dt="2024-09-26T14:58:26.596" v="132" actId="478"/>
            <ac:picMkLst>
              <pc:docMk/>
              <pc:sldMasterMk cId="3499784601" sldId="2147483648"/>
              <pc:sldLayoutMk cId="208791266" sldId="2147483653"/>
              <ac:picMk id="9" creationId="{E3EC0B02-79C0-1B1B-7EC4-B1A457CA3259}"/>
            </ac:picMkLst>
          </pc:picChg>
          <pc:picChg chg="add del mod">
            <ac:chgData name="Henderson Sophie (R0A) Manchester University NHS FT" userId="8f9615e6-ce37-488b-b9f8-b6e65c051fb8" providerId="ADAL" clId="{613ACEAB-D887-466A-8E94-BB684446D768}" dt="2024-09-26T14:58:25.059" v="131" actId="478"/>
            <ac:picMkLst>
              <pc:docMk/>
              <pc:sldMasterMk cId="3499784601" sldId="2147483648"/>
              <pc:sldLayoutMk cId="208791266" sldId="2147483653"/>
              <ac:picMk id="11" creationId="{41713FFC-90C6-D1B3-E556-547E6A84FB4E}"/>
            </ac:picMkLst>
          </pc:picChg>
        </pc:sldLayoutChg>
      </pc:sldMasterChg>
    </pc:docChg>
  </pc:docChgLst>
  <pc:docChgLst>
    <pc:chgData name="Henderson Sophie (R0A) Manchester University NHS FT" userId="S::sophie.henderson@cmft.nhs.uk::8f9615e6-ce37-488b-b9f8-b6e65c051fb8" providerId="AD" clId="Web-{51F240DD-4B88-4E72-807E-5A44B33FF258}"/>
    <pc:docChg chg="modSld">
      <pc:chgData name="Henderson Sophie (R0A) Manchester University NHS FT" userId="S::sophie.henderson@cmft.nhs.uk::8f9615e6-ce37-488b-b9f8-b6e65c051fb8" providerId="AD" clId="Web-{51F240DD-4B88-4E72-807E-5A44B33FF258}" dt="2024-09-30T08:09:51.177" v="17"/>
      <pc:docMkLst>
        <pc:docMk/>
      </pc:docMkLst>
      <pc:sldChg chg="addSp delSp">
        <pc:chgData name="Henderson Sophie (R0A) Manchester University NHS FT" userId="S::sophie.henderson@cmft.nhs.uk::8f9615e6-ce37-488b-b9f8-b6e65c051fb8" providerId="AD" clId="Web-{51F240DD-4B88-4E72-807E-5A44B33FF258}" dt="2024-09-30T08:09:51.177" v="17"/>
        <pc:sldMkLst>
          <pc:docMk/>
          <pc:sldMk cId="3557466106" sldId="258"/>
        </pc:sldMkLst>
        <pc:spChg chg="add">
          <ac:chgData name="Henderson Sophie (R0A) Manchester University NHS FT" userId="S::sophie.henderson@cmft.nhs.uk::8f9615e6-ce37-488b-b9f8-b6e65c051fb8" providerId="AD" clId="Web-{51F240DD-4B88-4E72-807E-5A44B33FF258}" dt="2024-09-30T08:09:51.177" v="17"/>
          <ac:spMkLst>
            <pc:docMk/>
            <pc:sldMk cId="3557466106" sldId="258"/>
            <ac:spMk id="37" creationId="{69CA0DBC-AF00-9AD3-E29F-8E5153F79572}"/>
          </ac:spMkLst>
        </pc:spChg>
        <pc:spChg chg="del">
          <ac:chgData name="Henderson Sophie (R0A) Manchester University NHS FT" userId="S::sophie.henderson@cmft.nhs.uk::8f9615e6-ce37-488b-b9f8-b6e65c051fb8" providerId="AD" clId="Web-{51F240DD-4B88-4E72-807E-5A44B33FF258}" dt="2024-09-30T08:09:50.661" v="16"/>
          <ac:spMkLst>
            <pc:docMk/>
            <pc:sldMk cId="3557466106" sldId="258"/>
            <ac:spMk id="69" creationId="{00000000-0000-0000-0000-000000000000}"/>
          </ac:spMkLst>
        </pc:spChg>
      </pc:sldChg>
      <pc:sldChg chg="modSp">
        <pc:chgData name="Henderson Sophie (R0A) Manchester University NHS FT" userId="S::sophie.henderson@cmft.nhs.uk::8f9615e6-ce37-488b-b9f8-b6e65c051fb8" providerId="AD" clId="Web-{51F240DD-4B88-4E72-807E-5A44B33FF258}" dt="2024-09-30T08:09:30.317" v="11" actId="14100"/>
        <pc:sldMkLst>
          <pc:docMk/>
          <pc:sldMk cId="226151120" sldId="260"/>
        </pc:sldMkLst>
        <pc:spChg chg="mod">
          <ac:chgData name="Henderson Sophie (R0A) Manchester University NHS FT" userId="S::sophie.henderson@cmft.nhs.uk::8f9615e6-ce37-488b-b9f8-b6e65c051fb8" providerId="AD" clId="Web-{51F240DD-4B88-4E72-807E-5A44B33FF258}" dt="2024-09-30T08:09:30.317" v="11" actId="14100"/>
          <ac:spMkLst>
            <pc:docMk/>
            <pc:sldMk cId="226151120" sldId="260"/>
            <ac:spMk id="72" creationId="{00000000-0000-0000-0000-000000000000}"/>
          </ac:spMkLst>
        </pc:spChg>
      </pc:sldChg>
      <pc:sldChg chg="addSp delSp">
        <pc:chgData name="Henderson Sophie (R0A) Manchester University NHS FT" userId="S::sophie.henderson@cmft.nhs.uk::8f9615e6-ce37-488b-b9f8-b6e65c051fb8" providerId="AD" clId="Web-{51F240DD-4B88-4E72-807E-5A44B33FF258}" dt="2024-09-30T08:09:45.239" v="15"/>
        <pc:sldMkLst>
          <pc:docMk/>
          <pc:sldMk cId="3794002093" sldId="261"/>
        </pc:sldMkLst>
        <pc:spChg chg="add">
          <ac:chgData name="Henderson Sophie (R0A) Manchester University NHS FT" userId="S::sophie.henderson@cmft.nhs.uk::8f9615e6-ce37-488b-b9f8-b6e65c051fb8" providerId="AD" clId="Web-{51F240DD-4B88-4E72-807E-5A44B33FF258}" dt="2024-09-30T08:09:45.239" v="15"/>
          <ac:spMkLst>
            <pc:docMk/>
            <pc:sldMk cId="3794002093" sldId="261"/>
            <ac:spMk id="5" creationId="{6C970C71-2A33-C37E-BE1E-7E05596C045E}"/>
          </ac:spMkLst>
        </pc:spChg>
        <pc:spChg chg="del">
          <ac:chgData name="Henderson Sophie (R0A) Manchester University NHS FT" userId="S::sophie.henderson@cmft.nhs.uk::8f9615e6-ce37-488b-b9f8-b6e65c051fb8" providerId="AD" clId="Web-{51F240DD-4B88-4E72-807E-5A44B33FF258}" dt="2024-09-30T08:09:44.786" v="14"/>
          <ac:spMkLst>
            <pc:docMk/>
            <pc:sldMk cId="3794002093" sldId="261"/>
            <ac:spMk id="73" creationId="{00000000-0000-0000-0000-000000000000}"/>
          </ac:spMkLst>
        </pc:spChg>
      </pc:sldChg>
      <pc:sldChg chg="addSp delSp">
        <pc:chgData name="Henderson Sophie (R0A) Manchester University NHS FT" userId="S::sophie.henderson@cmft.nhs.uk::8f9615e6-ce37-488b-b9f8-b6e65c051fb8" providerId="AD" clId="Web-{51F240DD-4B88-4E72-807E-5A44B33FF258}" dt="2024-09-30T08:09:38.020" v="13"/>
        <pc:sldMkLst>
          <pc:docMk/>
          <pc:sldMk cId="2589963461" sldId="263"/>
        </pc:sldMkLst>
        <pc:spChg chg="add">
          <ac:chgData name="Henderson Sophie (R0A) Manchester University NHS FT" userId="S::sophie.henderson@cmft.nhs.uk::8f9615e6-ce37-488b-b9f8-b6e65c051fb8" providerId="AD" clId="Web-{51F240DD-4B88-4E72-807E-5A44B33FF258}" dt="2024-09-30T08:09:38.020" v="13"/>
          <ac:spMkLst>
            <pc:docMk/>
            <pc:sldMk cId="2589963461" sldId="263"/>
            <ac:spMk id="37" creationId="{F9F071FD-9AE8-11EE-BFC2-BD490DA07C3B}"/>
          </ac:spMkLst>
        </pc:spChg>
        <pc:spChg chg="del">
          <ac:chgData name="Henderson Sophie (R0A) Manchester University NHS FT" userId="S::sophie.henderson@cmft.nhs.uk::8f9615e6-ce37-488b-b9f8-b6e65c051fb8" providerId="AD" clId="Web-{51F240DD-4B88-4E72-807E-5A44B33FF258}" dt="2024-09-30T08:09:36.958" v="12"/>
          <ac:spMkLst>
            <pc:docMk/>
            <pc:sldMk cId="2589963461" sldId="263"/>
            <ac:spMk id="4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6AEF55-C046-2BDC-1354-88B137B280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38143F-0B78-9901-E426-75C614FD59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58FAA-B4C8-4D56-895F-92C637A5B980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66486-734B-A7C4-83B5-71A64775DF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D59AA-F1E9-70A9-879B-02F1F3C57E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6BEDA-6A5D-4A71-BBA3-4D8ECD147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762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/>
              <a:t>1 line Title - Insert title, </a:t>
            </a:r>
            <a:br>
              <a:rPr lang="en-US" dirty="0"/>
            </a:br>
            <a:r>
              <a:rPr lang="en-US" dirty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30 point Arial font</a:t>
            </a:r>
          </a:p>
          <a:p>
            <a:pPr lvl="0"/>
            <a:r>
              <a:rPr lang="en-US" dirty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Add NIHR logo or sub-logo here</a:t>
            </a:r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/>
              <a:t>3 line Title – </a:t>
            </a:r>
            <a:br>
              <a:rPr lang="en-US" dirty="0"/>
            </a:br>
            <a:r>
              <a:rPr lang="en-US" dirty="0"/>
              <a:t>Insert title at </a:t>
            </a:r>
            <a:br>
              <a:rPr lang="en-US" dirty="0"/>
            </a:br>
            <a:r>
              <a:rPr lang="en-US" dirty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5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8596371" y="39425222"/>
            <a:ext cx="11017224" cy="20483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3800"/>
              </a:lnSpc>
            </a:pPr>
            <a:r>
              <a:rPr lang="en-GB" sz="3800" b="0" i="0" u="none" strike="noStrike" kern="1200" baseline="30000" dirty="0">
                <a:latin typeface="Arial"/>
                <a:cs typeface="Arial"/>
              </a:rPr>
              <a:t>This study/</a:t>
            </a:r>
            <a:r>
              <a:rPr lang="en-GB" sz="3800" baseline="30000" dirty="0">
                <a:latin typeface="Arial"/>
                <a:cs typeface="Arial"/>
              </a:rPr>
              <a:t>research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is funded </a:t>
            </a:r>
            <a:r>
              <a:rPr lang="en-GB" sz="3800" baseline="30000" dirty="0">
                <a:latin typeface="Arial"/>
                <a:cs typeface="Arial"/>
              </a:rPr>
              <a:t>by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 the National Institute for Health and Care Research (NIHR) Manchester Biomedical Research Centre</a:t>
            </a:r>
            <a:r>
              <a:rPr lang="en-GB" sz="3800" baseline="30000" dirty="0">
                <a:latin typeface="Arial"/>
                <a:cs typeface="Arial"/>
              </a:rPr>
              <a:t>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(BRC) (NIHR203308). The views expressed are those of the author(s) and not necessarily those of the NIHR or the Department of Health and Social Care.</a:t>
            </a:r>
            <a:endParaRPr lang="en-US" dirty="0"/>
          </a:p>
        </p:txBody>
      </p:sp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5844" y="842912"/>
            <a:ext cx="10275901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40B6EC8-4FD6-A484-76B9-18BC709AEA70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9DCF20F-F808-9BBD-42CD-86A063C41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204496">
            <a:off x="4623499" y="3417642"/>
            <a:ext cx="5175332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>
            <a:extLst>
              <a:ext uri="{FF2B5EF4-FFF2-40B4-BE49-F238E27FC236}">
                <a16:creationId xmlns:a16="http://schemas.microsoft.com/office/drawing/2014/main" id="{53181DEB-4752-9E5E-F796-26662C9F5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5844" y="842912"/>
            <a:ext cx="10275901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5" name="Picture 2">
            <a:extLst>
              <a:ext uri="{FF2B5EF4-FFF2-40B4-BE49-F238E27FC236}">
                <a16:creationId xmlns:a16="http://schemas.microsoft.com/office/drawing/2014/main" id="{D27950E0-060F-31EE-BB23-18B678BC8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204496">
            <a:off x="4623499" y="3417642"/>
            <a:ext cx="5175332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F9F071FD-9AE8-11EE-BFC2-BD490DA07C3B}"/>
              </a:ext>
            </a:extLst>
          </p:cNvPr>
          <p:cNvSpPr/>
          <p:nvPr/>
        </p:nvSpPr>
        <p:spPr>
          <a:xfrm>
            <a:off x="18596371" y="39425222"/>
            <a:ext cx="11161240" cy="20483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3800"/>
              </a:lnSpc>
            </a:pPr>
            <a:r>
              <a:rPr lang="en-GB" sz="3800" b="0" i="0" u="none" strike="noStrike" kern="1200" baseline="30000" dirty="0">
                <a:latin typeface="Arial"/>
                <a:cs typeface="Arial"/>
              </a:rPr>
              <a:t>This study/</a:t>
            </a:r>
            <a:r>
              <a:rPr lang="en-GB" sz="3800" baseline="30000" dirty="0">
                <a:latin typeface="Arial"/>
                <a:cs typeface="Arial"/>
              </a:rPr>
              <a:t>research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is funded </a:t>
            </a:r>
            <a:r>
              <a:rPr lang="en-GB" sz="3800" baseline="30000" dirty="0">
                <a:latin typeface="Arial"/>
                <a:cs typeface="Arial"/>
              </a:rPr>
              <a:t>by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 the National Institute for Health and Care Research (NIHR) Manchester Biomedical Research Centre</a:t>
            </a:r>
            <a:r>
              <a:rPr lang="en-GB" sz="3800" baseline="30000" dirty="0">
                <a:latin typeface="Arial"/>
                <a:cs typeface="Arial"/>
              </a:rPr>
              <a:t>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(BRC) (NIHR203308). The views expressed are those of the author(s) and not necessarily those of the NIHR or the Department of Health and Social 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96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B09B609-1C1C-7DF3-40CD-2EC0F841B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5844" y="842912"/>
            <a:ext cx="10275901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FC15EC-C711-514E-A23C-8908EF7AF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204496">
            <a:off x="4623499" y="3417642"/>
            <a:ext cx="5175332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C970C71-2A33-C37E-BE1E-7E05596C045E}"/>
              </a:ext>
            </a:extLst>
          </p:cNvPr>
          <p:cNvSpPr/>
          <p:nvPr/>
        </p:nvSpPr>
        <p:spPr>
          <a:xfrm>
            <a:off x="18596371" y="39425222"/>
            <a:ext cx="11161239" cy="20483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3800"/>
              </a:lnSpc>
            </a:pPr>
            <a:r>
              <a:rPr lang="en-GB" sz="3800" b="0" i="0" u="none" strike="noStrike" kern="1200" baseline="30000" dirty="0">
                <a:latin typeface="Arial"/>
                <a:cs typeface="Arial"/>
              </a:rPr>
              <a:t>This study/</a:t>
            </a:r>
            <a:r>
              <a:rPr lang="en-GB" sz="3800" baseline="30000" dirty="0">
                <a:latin typeface="Arial"/>
                <a:cs typeface="Arial"/>
              </a:rPr>
              <a:t>research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is funded </a:t>
            </a:r>
            <a:r>
              <a:rPr lang="en-GB" sz="3800" baseline="30000" dirty="0">
                <a:latin typeface="Arial"/>
                <a:cs typeface="Arial"/>
              </a:rPr>
              <a:t>by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 the National Institute for Health and Care Research (NIHR) Manchester Biomedical Research Centre</a:t>
            </a:r>
            <a:r>
              <a:rPr lang="en-GB" sz="3800" baseline="30000" dirty="0">
                <a:latin typeface="Arial"/>
                <a:cs typeface="Arial"/>
              </a:rPr>
              <a:t>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(BRC) (NIHR203308). The views expressed are those of the author(s) and not necessarily those of the NIHR or the Department of Health and Social 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>
            <a:extLst>
              <a:ext uri="{FF2B5EF4-FFF2-40B4-BE49-F238E27FC236}">
                <a16:creationId xmlns:a16="http://schemas.microsoft.com/office/drawing/2014/main" id="{DCAE383B-C2B7-A8A3-2BEC-4AFF7E0AB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5844" y="842912"/>
            <a:ext cx="10275901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5" name="Picture 2">
            <a:extLst>
              <a:ext uri="{FF2B5EF4-FFF2-40B4-BE49-F238E27FC236}">
                <a16:creationId xmlns:a16="http://schemas.microsoft.com/office/drawing/2014/main" id="{6E06D026-60B3-564D-10D0-63CA3FFE1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204496">
            <a:off x="4623499" y="3417642"/>
            <a:ext cx="5175332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69CA0DBC-AF00-9AD3-E29F-8E5153F79572}"/>
              </a:ext>
            </a:extLst>
          </p:cNvPr>
          <p:cNvSpPr/>
          <p:nvPr/>
        </p:nvSpPr>
        <p:spPr>
          <a:xfrm>
            <a:off x="18596371" y="39425222"/>
            <a:ext cx="11089228" cy="20483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3800"/>
              </a:lnSpc>
            </a:pPr>
            <a:r>
              <a:rPr lang="en-GB" sz="3800" b="0" i="0" u="none" strike="noStrike" kern="1200" baseline="30000" dirty="0">
                <a:latin typeface="Arial"/>
                <a:cs typeface="Arial"/>
              </a:rPr>
              <a:t>This study/</a:t>
            </a:r>
            <a:r>
              <a:rPr lang="en-GB" sz="3800" baseline="30000" dirty="0">
                <a:latin typeface="Arial"/>
                <a:cs typeface="Arial"/>
              </a:rPr>
              <a:t>research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is funded </a:t>
            </a:r>
            <a:r>
              <a:rPr lang="en-GB" sz="3800" baseline="30000" dirty="0">
                <a:latin typeface="Arial"/>
                <a:cs typeface="Arial"/>
              </a:rPr>
              <a:t>by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 the National Institute for Health and Care Research (NIHR) Manchester Biomedical Research Centre</a:t>
            </a:r>
            <a:r>
              <a:rPr lang="en-GB" sz="3800" baseline="30000" dirty="0">
                <a:latin typeface="Arial"/>
                <a:cs typeface="Arial"/>
              </a:rPr>
              <a:t> </a:t>
            </a:r>
            <a:r>
              <a:rPr lang="en-GB" sz="3800" b="0" i="0" u="none" strike="noStrike" kern="1200" baseline="30000" dirty="0">
                <a:latin typeface="Arial"/>
                <a:cs typeface="Arial"/>
              </a:rPr>
              <a:t>(BRC) (NIHR203308). The views expressed are those of the author(s) and not necessarily those of the NIHR or the Department of Health and Social 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EBF9A037AAE34CAB1227C59CE9F3B0" ma:contentTypeVersion="17" ma:contentTypeDescription="Create a new document." ma:contentTypeScope="" ma:versionID="934077b83d0bf801d11f0c3d9fc608e9">
  <xsd:schema xmlns:xsd="http://www.w3.org/2001/XMLSchema" xmlns:xs="http://www.w3.org/2001/XMLSchema" xmlns:p="http://schemas.microsoft.com/office/2006/metadata/properties" xmlns:ns2="c4be685d-79fb-40a6-b41d-f884960e58f3" xmlns:ns3="52bfaa26-10f6-426d-9b8b-bf0fdbf10b03" targetNamespace="http://schemas.microsoft.com/office/2006/metadata/properties" ma:root="true" ma:fieldsID="ff9abf2d29141ec223f9cd1d73f4d485" ns2:_="" ns3:_="">
    <xsd:import namespace="c4be685d-79fb-40a6-b41d-f884960e58f3"/>
    <xsd:import namespace="52bfaa26-10f6-426d-9b8b-bf0fdbf10b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685d-79fb-40a6-b41d-f884960e58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4960faec-74a3-420b-b522-51e7e1c187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aa26-10f6-426d-9b8b-bf0fdbf10b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291dadd-fae6-4e80-a41f-14e10dbfa7d5}" ma:internalName="TaxCatchAll" ma:showField="CatchAllData" ma:web="52bfaa26-10f6-426d-9b8b-bf0fdbf10b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e685d-79fb-40a6-b41d-f884960e58f3">
      <Terms xmlns="http://schemas.microsoft.com/office/infopath/2007/PartnerControls"/>
    </lcf76f155ced4ddcb4097134ff3c332f>
    <TaxCatchAll xmlns="52bfaa26-10f6-426d-9b8b-bf0fdbf10b03" xsi:nil="true"/>
  </documentManagement>
</p:properties>
</file>

<file path=customXml/itemProps1.xml><?xml version="1.0" encoding="utf-8"?>
<ds:datastoreItem xmlns:ds="http://schemas.openxmlformats.org/officeDocument/2006/customXml" ds:itemID="{B6190C48-3568-40BD-A306-1816E9EC84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19DE4F-11F6-4367-9046-913C470567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be685d-79fb-40a6-b41d-f884960e58f3"/>
    <ds:schemaRef ds:uri="52bfaa26-10f6-426d-9b8b-bf0fdbf10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C66252-2906-4580-A542-17D676E26641}">
  <ds:schemaRefs>
    <ds:schemaRef ds:uri="http://purl.org/dc/dcmitype/"/>
    <ds:schemaRef ds:uri="c4be685d-79fb-40a6-b41d-f884960e58f3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52bfaa26-10f6-426d-9b8b-bf0fdbf10b0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220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Henderson Sophie (R0A) Manchester University NHS FT</cp:lastModifiedBy>
  <cp:revision>74</cp:revision>
  <dcterms:created xsi:type="dcterms:W3CDTF">2019-02-11T16:36:52Z</dcterms:created>
  <dcterms:modified xsi:type="dcterms:W3CDTF">2024-09-30T08:11:47Z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0x01010017EBF9A037AAE34CAB1227C59CE9F3B0</vt:lpwstr>
  </property>
  <property fmtid="{D5CDD505-2E9C-101B-9397-08002B2CF9AE}" pid="3" name="MediaServiceImageTags">
    <vt:lpwstr/>
  </property>
</Properties>
</file>