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sldIdLst>
    <p:sldId id="256" r:id="rId2"/>
    <p:sldId id="257" r:id="rId3"/>
    <p:sldId id="264" r:id="rId4"/>
    <p:sldId id="258" r:id="rId5"/>
    <p:sldId id="262" r:id="rId6"/>
    <p:sldId id="261" r:id="rId7"/>
    <p:sldId id="263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57"/>
            <p14:sldId id="264"/>
          </p14:sldIdLst>
        </p14:section>
        <p14:section name="Section separator slides" id="{0EBC4EC8-992E-41E7-B942-F8EB46ED6B78}">
          <p14:sldIdLst>
            <p14:sldId id="258"/>
            <p14:sldId id="262"/>
            <p14:sldId id="261"/>
            <p14:sldId id="263"/>
            <p14:sldId id="259"/>
          </p14:sldIdLst>
        </p14:section>
        <p14:section name="End of presentation slide" id="{3DEFE252-2300-493E-B711-856B44168019}">
          <p14:sldIdLst>
            <p14:sldId id="26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431"/>
    <p:restoredTop sz="94643"/>
  </p:normalViewPr>
  <p:slideViewPr>
    <p:cSldViewPr snapToGrid="0" snapToObjects="1">
      <p:cViewPr>
        <p:scale>
          <a:sx n="80" d="100"/>
          <a:sy n="80" d="100"/>
        </p:scale>
        <p:origin x="-686" y="-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image" Target="../media/image2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3657"/>
            <a:ext cx="3637464" cy="79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2" y="6100988"/>
            <a:ext cx="3484820" cy="757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6070929"/>
            <a:ext cx="3960019" cy="8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2" y="103664"/>
            <a:ext cx="3886904" cy="8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2" y="97949"/>
            <a:ext cx="3886904" cy="8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2" y="70295"/>
            <a:ext cx="3886904" cy="8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2" y="70295"/>
            <a:ext cx="3886904" cy="8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2" y="70295"/>
            <a:ext cx="3886904" cy="8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3657"/>
            <a:ext cx="3637464" cy="79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20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81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72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9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5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9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821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Adam Shepphard</cp:lastModifiedBy>
  <cp:revision>35</cp:revision>
  <dcterms:created xsi:type="dcterms:W3CDTF">2019-02-07T15:31:28Z</dcterms:created>
  <dcterms:modified xsi:type="dcterms:W3CDTF">2019-04-17T11:42:23Z</dcterms:modified>
</cp:coreProperties>
</file>