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56" r:id="rId5"/>
    <p:sldId id="292" r:id="rId6"/>
    <p:sldId id="284" r:id="rId7"/>
    <p:sldId id="257" r:id="rId8"/>
    <p:sldId id="285" r:id="rId9"/>
    <p:sldId id="288" r:id="rId10"/>
    <p:sldId id="280" r:id="rId11"/>
    <p:sldId id="287" r:id="rId12"/>
    <p:sldId id="289" r:id="rId13"/>
    <p:sldId id="291"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EB97DA63-CB8B-425C-AC78-E16F29A58B86}">
          <p14:sldIdLst>
            <p14:sldId id="256"/>
          </p14:sldIdLst>
        </p14:section>
        <p14:section name="Body (content) slides" id="{86D326B8-B1F4-470E-ACC7-B0917D5F3E13}">
          <p14:sldIdLst>
            <p14:sldId id="292"/>
            <p14:sldId id="284"/>
            <p14:sldId id="257"/>
            <p14:sldId id="285"/>
            <p14:sldId id="288"/>
            <p14:sldId id="280"/>
            <p14:sldId id="287"/>
            <p14:sldId id="289"/>
            <p14:sldId id="291"/>
          </p14:sldIdLst>
        </p14:section>
        <p14:section name="Section separator slides" id="{A88420AD-D63A-49B0-9EA2-8A913753E5CC}">
          <p14:sldIdLst/>
        </p14:section>
        <p14:section name="End of presentation slide" id="{FA6E58FB-4655-4ADA-838A-304575EC2E6B}">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D4E"/>
    <a:srgbClr val="193E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DDC9B0-D9B8-4E5A-9153-92DC788BEC75}" v="46" dt="2023-01-30T12:56:14.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94643"/>
  </p:normalViewPr>
  <p:slideViewPr>
    <p:cSldViewPr snapToGrid="0" snapToObjects="1">
      <p:cViewPr varScale="1">
        <p:scale>
          <a:sx n="108" d="100"/>
          <a:sy n="108" d="100"/>
        </p:scale>
        <p:origin x="17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pphard Adam (R0A) Manchester University NHS FT" userId="1eb2f396-36c0-4257-a0dc-aef932e7ba8a" providerId="ADAL" clId="{79DDC9B0-D9B8-4E5A-9153-92DC788BEC75}"/>
    <pc:docChg chg="undo redo custSel addSld delSld modSld sldOrd modSection">
      <pc:chgData name="Shepphard Adam (R0A) Manchester University NHS FT" userId="1eb2f396-36c0-4257-a0dc-aef932e7ba8a" providerId="ADAL" clId="{79DDC9B0-D9B8-4E5A-9153-92DC788BEC75}" dt="2023-02-02T13:02:27.433" v="1654" actId="47"/>
      <pc:docMkLst>
        <pc:docMk/>
      </pc:docMkLst>
      <pc:sldChg chg="addSp modSp mod">
        <pc:chgData name="Shepphard Adam (R0A) Manchester University NHS FT" userId="1eb2f396-36c0-4257-a0dc-aef932e7ba8a" providerId="ADAL" clId="{79DDC9B0-D9B8-4E5A-9153-92DC788BEC75}" dt="2023-01-23T14:42:39.118" v="125" actId="27636"/>
        <pc:sldMkLst>
          <pc:docMk/>
          <pc:sldMk cId="3612574188" sldId="256"/>
        </pc:sldMkLst>
        <pc:spChg chg="mod">
          <ac:chgData name="Shepphard Adam (R0A) Manchester University NHS FT" userId="1eb2f396-36c0-4257-a0dc-aef932e7ba8a" providerId="ADAL" clId="{79DDC9B0-D9B8-4E5A-9153-92DC788BEC75}" dt="2023-01-23T14:41:58.126" v="109" actId="6549"/>
          <ac:spMkLst>
            <pc:docMk/>
            <pc:sldMk cId="3612574188" sldId="256"/>
            <ac:spMk id="2" creationId="{00000000-0000-0000-0000-000000000000}"/>
          </ac:spMkLst>
        </pc:spChg>
        <pc:spChg chg="mod">
          <ac:chgData name="Shepphard Adam (R0A) Manchester University NHS FT" userId="1eb2f396-36c0-4257-a0dc-aef932e7ba8a" providerId="ADAL" clId="{79DDC9B0-D9B8-4E5A-9153-92DC788BEC75}" dt="2023-01-23T14:41:54.816" v="108" actId="20577"/>
          <ac:spMkLst>
            <pc:docMk/>
            <pc:sldMk cId="3612574188" sldId="256"/>
            <ac:spMk id="3" creationId="{00000000-0000-0000-0000-000000000000}"/>
          </ac:spMkLst>
        </pc:spChg>
        <pc:spChg chg="add mod">
          <ac:chgData name="Shepphard Adam (R0A) Manchester University NHS FT" userId="1eb2f396-36c0-4257-a0dc-aef932e7ba8a" providerId="ADAL" clId="{79DDC9B0-D9B8-4E5A-9153-92DC788BEC75}" dt="2023-01-23T14:42:39.118" v="125" actId="27636"/>
          <ac:spMkLst>
            <pc:docMk/>
            <pc:sldMk cId="3612574188" sldId="256"/>
            <ac:spMk id="4" creationId="{70DB5E1B-3E29-4800-A941-EC5FB2F268AC}"/>
          </ac:spMkLst>
        </pc:spChg>
      </pc:sldChg>
      <pc:sldChg chg="modSp mod">
        <pc:chgData name="Shepphard Adam (R0A) Manchester University NHS FT" userId="1eb2f396-36c0-4257-a0dc-aef932e7ba8a" providerId="ADAL" clId="{79DDC9B0-D9B8-4E5A-9153-92DC788BEC75}" dt="2023-01-23T14:46:51.601" v="294" actId="403"/>
        <pc:sldMkLst>
          <pc:docMk/>
          <pc:sldMk cId="1701505313" sldId="257"/>
        </pc:sldMkLst>
        <pc:spChg chg="mod">
          <ac:chgData name="Shepphard Adam (R0A) Manchester University NHS FT" userId="1eb2f396-36c0-4257-a0dc-aef932e7ba8a" providerId="ADAL" clId="{79DDC9B0-D9B8-4E5A-9153-92DC788BEC75}" dt="2023-01-23T14:46:51.601" v="294" actId="403"/>
          <ac:spMkLst>
            <pc:docMk/>
            <pc:sldMk cId="1701505313" sldId="257"/>
            <ac:spMk id="3" creationId="{7014AD02-9381-4DE8-8968-DD9DD55A6184}"/>
          </ac:spMkLst>
        </pc:spChg>
        <pc:spChg chg="mod">
          <ac:chgData name="Shepphard Adam (R0A) Manchester University NHS FT" userId="1eb2f396-36c0-4257-a0dc-aef932e7ba8a" providerId="ADAL" clId="{79DDC9B0-D9B8-4E5A-9153-92DC788BEC75}" dt="2023-01-23T14:44:54.380" v="129"/>
          <ac:spMkLst>
            <pc:docMk/>
            <pc:sldMk cId="1701505313" sldId="257"/>
            <ac:spMk id="5" creationId="{6D41003E-2355-4C4B-BAA6-FDA190201508}"/>
          </ac:spMkLst>
        </pc:spChg>
      </pc:sldChg>
      <pc:sldChg chg="del">
        <pc:chgData name="Shepphard Adam (R0A) Manchester University NHS FT" userId="1eb2f396-36c0-4257-a0dc-aef932e7ba8a" providerId="ADAL" clId="{79DDC9B0-D9B8-4E5A-9153-92DC788BEC75}" dt="2023-02-02T13:02:27.433" v="1654" actId="47"/>
        <pc:sldMkLst>
          <pc:docMk/>
          <pc:sldMk cId="4201553381" sldId="258"/>
        </pc:sldMkLst>
      </pc:sldChg>
      <pc:sldChg chg="del">
        <pc:chgData name="Shepphard Adam (R0A) Manchester University NHS FT" userId="1eb2f396-36c0-4257-a0dc-aef932e7ba8a" providerId="ADAL" clId="{79DDC9B0-D9B8-4E5A-9153-92DC788BEC75}" dt="2023-02-02T13:02:27.433" v="1654" actId="47"/>
        <pc:sldMkLst>
          <pc:docMk/>
          <pc:sldMk cId="2676023035" sldId="259"/>
        </pc:sldMkLst>
      </pc:sldChg>
      <pc:sldChg chg="del">
        <pc:chgData name="Shepphard Adam (R0A) Manchester University NHS FT" userId="1eb2f396-36c0-4257-a0dc-aef932e7ba8a" providerId="ADAL" clId="{79DDC9B0-D9B8-4E5A-9153-92DC788BEC75}" dt="2023-02-02T13:02:27.433" v="1654" actId="47"/>
        <pc:sldMkLst>
          <pc:docMk/>
          <pc:sldMk cId="2932179237" sldId="261"/>
        </pc:sldMkLst>
      </pc:sldChg>
      <pc:sldChg chg="del">
        <pc:chgData name="Shepphard Adam (R0A) Manchester University NHS FT" userId="1eb2f396-36c0-4257-a0dc-aef932e7ba8a" providerId="ADAL" clId="{79DDC9B0-D9B8-4E5A-9153-92DC788BEC75}" dt="2023-02-02T13:02:27.433" v="1654" actId="47"/>
        <pc:sldMkLst>
          <pc:docMk/>
          <pc:sldMk cId="2243755616" sldId="263"/>
        </pc:sldMkLst>
      </pc:sldChg>
      <pc:sldChg chg="del">
        <pc:chgData name="Shepphard Adam (R0A) Manchester University NHS FT" userId="1eb2f396-36c0-4257-a0dc-aef932e7ba8a" providerId="ADAL" clId="{79DDC9B0-D9B8-4E5A-9153-92DC788BEC75}" dt="2023-02-02T13:02:27.433" v="1654" actId="47"/>
        <pc:sldMkLst>
          <pc:docMk/>
          <pc:sldMk cId="1769446797" sldId="268"/>
        </pc:sldMkLst>
      </pc:sldChg>
      <pc:sldChg chg="del">
        <pc:chgData name="Shepphard Adam (R0A) Manchester University NHS FT" userId="1eb2f396-36c0-4257-a0dc-aef932e7ba8a" providerId="ADAL" clId="{79DDC9B0-D9B8-4E5A-9153-92DC788BEC75}" dt="2023-02-02T13:02:27.433" v="1654" actId="47"/>
        <pc:sldMkLst>
          <pc:docMk/>
          <pc:sldMk cId="2806133217" sldId="278"/>
        </pc:sldMkLst>
      </pc:sldChg>
      <pc:sldChg chg="addSp modSp mod">
        <pc:chgData name="Shepphard Adam (R0A) Manchester University NHS FT" userId="1eb2f396-36c0-4257-a0dc-aef932e7ba8a" providerId="ADAL" clId="{79DDC9B0-D9B8-4E5A-9153-92DC788BEC75}" dt="2023-01-24T12:04:04.454" v="505" actId="1076"/>
        <pc:sldMkLst>
          <pc:docMk/>
          <pc:sldMk cId="3002952981" sldId="280"/>
        </pc:sldMkLst>
        <pc:spChg chg="mod">
          <ac:chgData name="Shepphard Adam (R0A) Manchester University NHS FT" userId="1eb2f396-36c0-4257-a0dc-aef932e7ba8a" providerId="ADAL" clId="{79DDC9B0-D9B8-4E5A-9153-92DC788BEC75}" dt="2023-01-23T14:59:09.469" v="478" actId="6549"/>
          <ac:spMkLst>
            <pc:docMk/>
            <pc:sldMk cId="3002952981" sldId="280"/>
            <ac:spMk id="3" creationId="{7ABBFF29-26E6-4138-88C2-3318D036CB12}"/>
          </ac:spMkLst>
        </pc:spChg>
        <pc:spChg chg="mod">
          <ac:chgData name="Shepphard Adam (R0A) Manchester University NHS FT" userId="1eb2f396-36c0-4257-a0dc-aef932e7ba8a" providerId="ADAL" clId="{79DDC9B0-D9B8-4E5A-9153-92DC788BEC75}" dt="2023-01-23T14:48:09.353" v="314" actId="20577"/>
          <ac:spMkLst>
            <pc:docMk/>
            <pc:sldMk cId="3002952981" sldId="280"/>
            <ac:spMk id="8" creationId="{BD12B5A0-9BD0-4847-9BC8-8BBAF9466CD0}"/>
          </ac:spMkLst>
        </pc:spChg>
        <pc:picChg chg="add mod">
          <ac:chgData name="Shepphard Adam (R0A) Manchester University NHS FT" userId="1eb2f396-36c0-4257-a0dc-aef932e7ba8a" providerId="ADAL" clId="{79DDC9B0-D9B8-4E5A-9153-92DC788BEC75}" dt="2023-01-24T12:04:04.454" v="505" actId="1076"/>
          <ac:picMkLst>
            <pc:docMk/>
            <pc:sldMk cId="3002952981" sldId="280"/>
            <ac:picMk id="1026" creationId="{C350DC39-A28A-4B0B-B3C6-8263C91E1CE7}"/>
          </ac:picMkLst>
        </pc:picChg>
      </pc:sldChg>
      <pc:sldChg chg="del">
        <pc:chgData name="Shepphard Adam (R0A) Manchester University NHS FT" userId="1eb2f396-36c0-4257-a0dc-aef932e7ba8a" providerId="ADAL" clId="{79DDC9B0-D9B8-4E5A-9153-92DC788BEC75}" dt="2023-02-02T13:01:47.222" v="1648" actId="47"/>
        <pc:sldMkLst>
          <pc:docMk/>
          <pc:sldMk cId="2861783941" sldId="283"/>
        </pc:sldMkLst>
      </pc:sldChg>
      <pc:sldChg chg="modSp mod">
        <pc:chgData name="Shepphard Adam (R0A) Manchester University NHS FT" userId="1eb2f396-36c0-4257-a0dc-aef932e7ba8a" providerId="ADAL" clId="{79DDC9B0-D9B8-4E5A-9153-92DC788BEC75}" dt="2023-01-23T14:43:11.542" v="126"/>
        <pc:sldMkLst>
          <pc:docMk/>
          <pc:sldMk cId="321970429" sldId="284"/>
        </pc:sldMkLst>
        <pc:spChg chg="mod">
          <ac:chgData name="Shepphard Adam (R0A) Manchester University NHS FT" userId="1eb2f396-36c0-4257-a0dc-aef932e7ba8a" providerId="ADAL" clId="{79DDC9B0-D9B8-4E5A-9153-92DC788BEC75}" dt="2023-01-23T14:43:11.542" v="126"/>
          <ac:spMkLst>
            <pc:docMk/>
            <pc:sldMk cId="321970429" sldId="284"/>
            <ac:spMk id="4" creationId="{92690A64-E574-4484-B433-BD2416296E5F}"/>
          </ac:spMkLst>
        </pc:spChg>
      </pc:sldChg>
      <pc:sldChg chg="modSp mod">
        <pc:chgData name="Shepphard Adam (R0A) Manchester University NHS FT" userId="1eb2f396-36c0-4257-a0dc-aef932e7ba8a" providerId="ADAL" clId="{79DDC9B0-D9B8-4E5A-9153-92DC788BEC75}" dt="2023-01-26T09:01:03.542" v="509"/>
        <pc:sldMkLst>
          <pc:docMk/>
          <pc:sldMk cId="1054367926" sldId="285"/>
        </pc:sldMkLst>
        <pc:spChg chg="mod">
          <ac:chgData name="Shepphard Adam (R0A) Manchester University NHS FT" userId="1eb2f396-36c0-4257-a0dc-aef932e7ba8a" providerId="ADAL" clId="{79DDC9B0-D9B8-4E5A-9153-92DC788BEC75}" dt="2023-01-26T09:01:03.542" v="509"/>
          <ac:spMkLst>
            <pc:docMk/>
            <pc:sldMk cId="1054367926" sldId="285"/>
            <ac:spMk id="2" creationId="{00000000-0000-0000-0000-000000000000}"/>
          </ac:spMkLst>
        </pc:spChg>
      </pc:sldChg>
      <pc:sldChg chg="add del">
        <pc:chgData name="Shepphard Adam (R0A) Manchester University NHS FT" userId="1eb2f396-36c0-4257-a0dc-aef932e7ba8a" providerId="ADAL" clId="{79DDC9B0-D9B8-4E5A-9153-92DC788BEC75}" dt="2023-02-02T13:02:15.404" v="1652" actId="47"/>
        <pc:sldMkLst>
          <pc:docMk/>
          <pc:sldMk cId="4039650280" sldId="286"/>
        </pc:sldMkLst>
      </pc:sldChg>
      <pc:sldChg chg="addSp delSp modSp add mod">
        <pc:chgData name="Shepphard Adam (R0A) Manchester University NHS FT" userId="1eb2f396-36c0-4257-a0dc-aef932e7ba8a" providerId="ADAL" clId="{79DDC9B0-D9B8-4E5A-9153-92DC788BEC75}" dt="2023-02-02T13:02:10.519" v="1651" actId="404"/>
        <pc:sldMkLst>
          <pc:docMk/>
          <pc:sldMk cId="2624334619" sldId="287"/>
        </pc:sldMkLst>
        <pc:spChg chg="del mod">
          <ac:chgData name="Shepphard Adam (R0A) Manchester University NHS FT" userId="1eb2f396-36c0-4257-a0dc-aef932e7ba8a" providerId="ADAL" clId="{79DDC9B0-D9B8-4E5A-9153-92DC788BEC75}" dt="2023-01-23T14:59:34.138" v="483" actId="478"/>
          <ac:spMkLst>
            <pc:docMk/>
            <pc:sldMk cId="2624334619" sldId="287"/>
            <ac:spMk id="3" creationId="{7ABBFF29-26E6-4138-88C2-3318D036CB12}"/>
          </ac:spMkLst>
        </pc:spChg>
        <pc:spChg chg="add mod">
          <ac:chgData name="Shepphard Adam (R0A) Manchester University NHS FT" userId="1eb2f396-36c0-4257-a0dc-aef932e7ba8a" providerId="ADAL" clId="{79DDC9B0-D9B8-4E5A-9153-92DC788BEC75}" dt="2023-02-02T13:02:10.519" v="1651" actId="404"/>
          <ac:spMkLst>
            <pc:docMk/>
            <pc:sldMk cId="2624334619" sldId="287"/>
            <ac:spMk id="4" creationId="{84B0BEFA-EB50-43E5-9E88-D0F140263270}"/>
          </ac:spMkLst>
        </pc:spChg>
        <pc:picChg chg="del">
          <ac:chgData name="Shepphard Adam (R0A) Manchester University NHS FT" userId="1eb2f396-36c0-4257-a0dc-aef932e7ba8a" providerId="ADAL" clId="{79DDC9B0-D9B8-4E5A-9153-92DC788BEC75}" dt="2023-01-23T14:59:31.562" v="481" actId="478"/>
          <ac:picMkLst>
            <pc:docMk/>
            <pc:sldMk cId="2624334619" sldId="287"/>
            <ac:picMk id="1026" creationId="{C350DC39-A28A-4B0B-B3C6-8263C91E1CE7}"/>
          </ac:picMkLst>
        </pc:picChg>
      </pc:sldChg>
      <pc:sldChg chg="addSp delSp modSp add mod ord">
        <pc:chgData name="Shepphard Adam (R0A) Manchester University NHS FT" userId="1eb2f396-36c0-4257-a0dc-aef932e7ba8a" providerId="ADAL" clId="{79DDC9B0-D9B8-4E5A-9153-92DC788BEC75}" dt="2023-02-02T13:01:58.281" v="1650" actId="27636"/>
        <pc:sldMkLst>
          <pc:docMk/>
          <pc:sldMk cId="4241247328" sldId="288"/>
        </pc:sldMkLst>
        <pc:spChg chg="add del mod">
          <ac:chgData name="Shepphard Adam (R0A) Manchester University NHS FT" userId="1eb2f396-36c0-4257-a0dc-aef932e7ba8a" providerId="ADAL" clId="{79DDC9B0-D9B8-4E5A-9153-92DC788BEC75}" dt="2023-01-26T09:04:37.372" v="552"/>
          <ac:spMkLst>
            <pc:docMk/>
            <pc:sldMk cId="4241247328" sldId="288"/>
            <ac:spMk id="2" creationId="{5FE707DB-116B-43D8-9CCB-2957AED608D4}"/>
          </ac:spMkLst>
        </pc:spChg>
        <pc:spChg chg="mod">
          <ac:chgData name="Shepphard Adam (R0A) Manchester University NHS FT" userId="1eb2f396-36c0-4257-a0dc-aef932e7ba8a" providerId="ADAL" clId="{79DDC9B0-D9B8-4E5A-9153-92DC788BEC75}" dt="2023-02-02T13:01:58.281" v="1650" actId="27636"/>
          <ac:spMkLst>
            <pc:docMk/>
            <pc:sldMk cId="4241247328" sldId="288"/>
            <ac:spMk id="3" creationId="{7ABBFF29-26E6-4138-88C2-3318D036CB12}"/>
          </ac:spMkLst>
        </pc:spChg>
        <pc:spChg chg="mod">
          <ac:chgData name="Shepphard Adam (R0A) Manchester University NHS FT" userId="1eb2f396-36c0-4257-a0dc-aef932e7ba8a" providerId="ADAL" clId="{79DDC9B0-D9B8-4E5A-9153-92DC788BEC75}" dt="2023-01-26T09:02:22.523" v="516"/>
          <ac:spMkLst>
            <pc:docMk/>
            <pc:sldMk cId="4241247328" sldId="288"/>
            <ac:spMk id="8" creationId="{BD12B5A0-9BD0-4847-9BC8-8BBAF9466CD0}"/>
          </ac:spMkLst>
        </pc:spChg>
        <pc:picChg chg="add del">
          <ac:chgData name="Shepphard Adam (R0A) Manchester University NHS FT" userId="1eb2f396-36c0-4257-a0dc-aef932e7ba8a" providerId="ADAL" clId="{79DDC9B0-D9B8-4E5A-9153-92DC788BEC75}" dt="2023-01-26T09:02:54.061" v="524" actId="478"/>
          <ac:picMkLst>
            <pc:docMk/>
            <pc:sldMk cId="4241247328" sldId="288"/>
            <ac:picMk id="1026" creationId="{C350DC39-A28A-4B0B-B3C6-8263C91E1CE7}"/>
          </ac:picMkLst>
        </pc:picChg>
      </pc:sldChg>
      <pc:sldChg chg="modSp mod">
        <pc:chgData name="Shepphard Adam (R0A) Manchester University NHS FT" userId="1eb2f396-36c0-4257-a0dc-aef932e7ba8a" providerId="ADAL" clId="{79DDC9B0-D9B8-4E5A-9153-92DC788BEC75}" dt="2023-01-26T09:13:09.990" v="597" actId="20577"/>
        <pc:sldMkLst>
          <pc:docMk/>
          <pc:sldMk cId="485105946" sldId="289"/>
        </pc:sldMkLst>
        <pc:spChg chg="mod">
          <ac:chgData name="Shepphard Adam (R0A) Manchester University NHS FT" userId="1eb2f396-36c0-4257-a0dc-aef932e7ba8a" providerId="ADAL" clId="{79DDC9B0-D9B8-4E5A-9153-92DC788BEC75}" dt="2023-01-26T09:13:09.990" v="597" actId="20577"/>
          <ac:spMkLst>
            <pc:docMk/>
            <pc:sldMk cId="485105946" sldId="289"/>
            <ac:spMk id="4" creationId="{C10D0AD8-0650-4A24-A236-5CF13F09B049}"/>
          </ac:spMkLst>
        </pc:spChg>
      </pc:sldChg>
      <pc:sldChg chg="add del ord">
        <pc:chgData name="Shepphard Adam (R0A) Manchester University NHS FT" userId="1eb2f396-36c0-4257-a0dc-aef932e7ba8a" providerId="ADAL" clId="{79DDC9B0-D9B8-4E5A-9153-92DC788BEC75}" dt="2023-02-02T13:02:17.827" v="1653" actId="47"/>
        <pc:sldMkLst>
          <pc:docMk/>
          <pc:sldMk cId="4196551794" sldId="290"/>
        </pc:sldMkLst>
      </pc:sldChg>
      <pc:sldChg chg="addSp delSp modSp add mod">
        <pc:chgData name="Shepphard Adam (R0A) Manchester University NHS FT" userId="1eb2f396-36c0-4257-a0dc-aef932e7ba8a" providerId="ADAL" clId="{79DDC9B0-D9B8-4E5A-9153-92DC788BEC75}" dt="2023-01-26T09:49:29.417" v="1619" actId="1076"/>
        <pc:sldMkLst>
          <pc:docMk/>
          <pc:sldMk cId="64102805" sldId="291"/>
        </pc:sldMkLst>
        <pc:spChg chg="add mod">
          <ac:chgData name="Shepphard Adam (R0A) Manchester University NHS FT" userId="1eb2f396-36c0-4257-a0dc-aef932e7ba8a" providerId="ADAL" clId="{79DDC9B0-D9B8-4E5A-9153-92DC788BEC75}" dt="2023-01-26T09:49:14.533" v="1617" actId="1076"/>
          <ac:spMkLst>
            <pc:docMk/>
            <pc:sldMk cId="64102805" sldId="291"/>
            <ac:spMk id="2" creationId="{C5747EB3-D160-420B-95A7-A465857F222B}"/>
          </ac:spMkLst>
        </pc:spChg>
        <pc:spChg chg="mod">
          <ac:chgData name="Shepphard Adam (R0A) Manchester University NHS FT" userId="1eb2f396-36c0-4257-a0dc-aef932e7ba8a" providerId="ADAL" clId="{79DDC9B0-D9B8-4E5A-9153-92DC788BEC75}" dt="2023-01-26T09:31:17.919" v="1611" actId="20577"/>
          <ac:spMkLst>
            <pc:docMk/>
            <pc:sldMk cId="64102805" sldId="291"/>
            <ac:spMk id="3" creationId="{7ABBFF29-26E6-4138-88C2-3318D036CB12}"/>
          </ac:spMkLst>
        </pc:spChg>
        <pc:spChg chg="add mod">
          <ac:chgData name="Shepphard Adam (R0A) Manchester University NHS FT" userId="1eb2f396-36c0-4257-a0dc-aef932e7ba8a" providerId="ADAL" clId="{79DDC9B0-D9B8-4E5A-9153-92DC788BEC75}" dt="2023-01-26T09:17:22.235" v="910" actId="1076"/>
          <ac:spMkLst>
            <pc:docMk/>
            <pc:sldMk cId="64102805" sldId="291"/>
            <ac:spMk id="4" creationId="{0423D934-DD6E-4EEF-A2D9-C3BE5E9826D3}"/>
          </ac:spMkLst>
        </pc:spChg>
        <pc:spChg chg="add mod">
          <ac:chgData name="Shepphard Adam (R0A) Manchester University NHS FT" userId="1eb2f396-36c0-4257-a0dc-aef932e7ba8a" providerId="ADAL" clId="{79DDC9B0-D9B8-4E5A-9153-92DC788BEC75}" dt="2023-01-26T09:17:22.235" v="910" actId="1076"/>
          <ac:spMkLst>
            <pc:docMk/>
            <pc:sldMk cId="64102805" sldId="291"/>
            <ac:spMk id="5" creationId="{000608D1-734F-414D-9758-52A00E9C0932}"/>
          </ac:spMkLst>
        </pc:spChg>
        <pc:spChg chg="add mod">
          <ac:chgData name="Shepphard Adam (R0A) Manchester University NHS FT" userId="1eb2f396-36c0-4257-a0dc-aef932e7ba8a" providerId="ADAL" clId="{79DDC9B0-D9B8-4E5A-9153-92DC788BEC75}" dt="2023-01-26T09:17:22.235" v="910" actId="1076"/>
          <ac:spMkLst>
            <pc:docMk/>
            <pc:sldMk cId="64102805" sldId="291"/>
            <ac:spMk id="6" creationId="{CD2AE8C2-211E-4471-90B8-38AA64FC6354}"/>
          </ac:spMkLst>
        </pc:spChg>
        <pc:spChg chg="mod">
          <ac:chgData name="Shepphard Adam (R0A) Manchester University NHS FT" userId="1eb2f396-36c0-4257-a0dc-aef932e7ba8a" providerId="ADAL" clId="{79DDC9B0-D9B8-4E5A-9153-92DC788BEC75}" dt="2023-01-26T09:13:40.708" v="617" actId="20577"/>
          <ac:spMkLst>
            <pc:docMk/>
            <pc:sldMk cId="64102805" sldId="291"/>
            <ac:spMk id="8" creationId="{BD12B5A0-9BD0-4847-9BC8-8BBAF9466CD0}"/>
          </ac:spMkLst>
        </pc:spChg>
        <pc:spChg chg="add mod">
          <ac:chgData name="Shepphard Adam (R0A) Manchester University NHS FT" userId="1eb2f396-36c0-4257-a0dc-aef932e7ba8a" providerId="ADAL" clId="{79DDC9B0-D9B8-4E5A-9153-92DC788BEC75}" dt="2023-01-26T09:28:59.892" v="1480" actId="6549"/>
          <ac:spMkLst>
            <pc:docMk/>
            <pc:sldMk cId="64102805" sldId="291"/>
            <ac:spMk id="12" creationId="{37ACAD02-CD6E-478A-99B0-580A04B1955F}"/>
          </ac:spMkLst>
        </pc:spChg>
        <pc:picChg chg="add mod">
          <ac:chgData name="Shepphard Adam (R0A) Manchester University NHS FT" userId="1eb2f396-36c0-4257-a0dc-aef932e7ba8a" providerId="ADAL" clId="{79DDC9B0-D9B8-4E5A-9153-92DC788BEC75}" dt="2023-01-26T09:49:29.417" v="1619" actId="1076"/>
          <ac:picMkLst>
            <pc:docMk/>
            <pc:sldMk cId="64102805" sldId="291"/>
            <ac:picMk id="11" creationId="{E30778FF-E3E8-457E-A0A6-89D7F6C5792D}"/>
          </ac:picMkLst>
        </pc:picChg>
        <pc:picChg chg="add mod">
          <ac:chgData name="Shepphard Adam (R0A) Manchester University NHS FT" userId="1eb2f396-36c0-4257-a0dc-aef932e7ba8a" providerId="ADAL" clId="{79DDC9B0-D9B8-4E5A-9153-92DC788BEC75}" dt="2023-01-26T09:29:10.727" v="1482" actId="1076"/>
          <ac:picMkLst>
            <pc:docMk/>
            <pc:sldMk cId="64102805" sldId="291"/>
            <ac:picMk id="13" creationId="{04C71220-B154-4058-82A1-034376A39F2E}"/>
          </ac:picMkLst>
        </pc:picChg>
        <pc:picChg chg="add del mod">
          <ac:chgData name="Shepphard Adam (R0A) Manchester University NHS FT" userId="1eb2f396-36c0-4257-a0dc-aef932e7ba8a" providerId="ADAL" clId="{79DDC9B0-D9B8-4E5A-9153-92DC788BEC75}" dt="2023-01-26T09:17:26.865" v="911" actId="478"/>
          <ac:picMkLst>
            <pc:docMk/>
            <pc:sldMk cId="64102805" sldId="291"/>
            <ac:picMk id="1025" creationId="{CEDE4A64-9C81-4713-98FA-85D32C780C5D}"/>
          </ac:picMkLst>
        </pc:picChg>
        <pc:picChg chg="add mod">
          <ac:chgData name="Shepphard Adam (R0A) Manchester University NHS FT" userId="1eb2f396-36c0-4257-a0dc-aef932e7ba8a" providerId="ADAL" clId="{79DDC9B0-D9B8-4E5A-9153-92DC788BEC75}" dt="2023-01-26T09:49:24.134" v="1618" actId="1076"/>
          <ac:picMkLst>
            <pc:docMk/>
            <pc:sldMk cId="64102805" sldId="291"/>
            <ac:picMk id="1026" creationId="{4819A89C-7BD2-44AC-846C-9768A805CEB2}"/>
          </ac:picMkLst>
        </pc:picChg>
        <pc:picChg chg="add del mod">
          <ac:chgData name="Shepphard Adam (R0A) Manchester University NHS FT" userId="1eb2f396-36c0-4257-a0dc-aef932e7ba8a" providerId="ADAL" clId="{79DDC9B0-D9B8-4E5A-9153-92DC788BEC75}" dt="2023-01-26T09:17:28.209" v="912" actId="478"/>
          <ac:picMkLst>
            <pc:docMk/>
            <pc:sldMk cId="64102805" sldId="291"/>
            <ac:picMk id="1027" creationId="{085960A4-9210-45D3-AE9D-6B37D05D3D9A}"/>
          </ac:picMkLst>
        </pc:picChg>
      </pc:sldChg>
      <pc:sldChg chg="modSp add mod ord">
        <pc:chgData name="Shepphard Adam (R0A) Manchester University NHS FT" userId="1eb2f396-36c0-4257-a0dc-aef932e7ba8a" providerId="ADAL" clId="{79DDC9B0-D9B8-4E5A-9153-92DC788BEC75}" dt="2023-01-30T12:57:15.686" v="1647" actId="207"/>
        <pc:sldMkLst>
          <pc:docMk/>
          <pc:sldMk cId="1536800715" sldId="292"/>
        </pc:sldMkLst>
        <pc:spChg chg="mod">
          <ac:chgData name="Shepphard Adam (R0A) Manchester University NHS FT" userId="1eb2f396-36c0-4257-a0dc-aef932e7ba8a" providerId="ADAL" clId="{79DDC9B0-D9B8-4E5A-9153-92DC788BEC75}" dt="2023-01-30T12:56:21.706" v="1636" actId="20577"/>
          <ac:spMkLst>
            <pc:docMk/>
            <pc:sldMk cId="1536800715" sldId="292"/>
            <ac:spMk id="2" creationId="{00000000-0000-0000-0000-000000000000}"/>
          </ac:spMkLst>
        </pc:spChg>
        <pc:spChg chg="mod">
          <ac:chgData name="Shepphard Adam (R0A) Manchester University NHS FT" userId="1eb2f396-36c0-4257-a0dc-aef932e7ba8a" providerId="ADAL" clId="{79DDC9B0-D9B8-4E5A-9153-92DC788BEC75}" dt="2023-01-30T12:57:15.686" v="1647" actId="207"/>
          <ac:spMkLst>
            <pc:docMk/>
            <pc:sldMk cId="1536800715" sldId="29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96700-A103-4EB3-B329-E68FBD840B23}" type="datetimeFigureOut">
              <a:rPr lang="en-GB" smtClean="0"/>
              <a:t>02/02/2023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BB1789-FFA5-40B8-A3D6-FDE5D50A9F37}" type="slidenum">
              <a:rPr lang="en-GB" smtClean="0"/>
              <a:t>‹#›</a:t>
            </a:fld>
            <a:endParaRPr lang="en-GB"/>
          </a:p>
        </p:txBody>
      </p:sp>
    </p:spTree>
    <p:extLst>
      <p:ext uri="{BB962C8B-B14F-4D97-AF65-F5344CB8AC3E}">
        <p14:creationId xmlns:p14="http://schemas.microsoft.com/office/powerpoint/2010/main" val="213046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BB1789-FFA5-40B8-A3D6-FDE5D50A9F37}" type="slidenum">
              <a:rPr lang="en-GB" smtClean="0"/>
              <a:t>9</a:t>
            </a:fld>
            <a:endParaRPr lang="en-GB"/>
          </a:p>
        </p:txBody>
      </p:sp>
    </p:spTree>
    <p:extLst>
      <p:ext uri="{BB962C8B-B14F-4D97-AF65-F5344CB8AC3E}">
        <p14:creationId xmlns:p14="http://schemas.microsoft.com/office/powerpoint/2010/main" val="1652729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emf"/><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2.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4.emf"/><Relationship Id="rId4" Type="http://schemas.openxmlformats.org/officeDocument/2006/relationships/image" Target="../media/image1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7.emf"/><Relationship Id="rId4" Type="http://schemas.openxmlformats.org/officeDocument/2006/relationships/image" Target="../media/image1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9.emf"/><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70498B-F222-4740-B0CF-064F72475A2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1143000" y="3474618"/>
            <a:ext cx="6858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CFB3D76-E95C-734A-BDD4-10A5E36E6C85}" type="slidenum">
              <a:rPr lang="en-US" smtClean="0"/>
              <a:pPr/>
              <a:t>‹#›</a:t>
            </a:fld>
            <a:endParaRPr lang="en-US" dirty="0"/>
          </a:p>
        </p:txBody>
      </p:sp>
      <p:pic>
        <p:nvPicPr>
          <p:cNvPr id="9" name="Picture 8">
            <a:extLst>
              <a:ext uri="{FF2B5EF4-FFF2-40B4-BE49-F238E27FC236}">
                <a16:creationId xmlns:a16="http://schemas.microsoft.com/office/drawing/2014/main" id="{51DDF4C2-BA67-BD4B-A410-563E298631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550" y="152400"/>
            <a:ext cx="3061420" cy="665036"/>
          </a:xfrm>
          <a:prstGeom prst="rect">
            <a:avLst/>
          </a:prstGeom>
        </p:spPr>
      </p:pic>
      <p:pic>
        <p:nvPicPr>
          <p:cNvPr id="10" name="Picture 9">
            <a:extLst>
              <a:ext uri="{FF2B5EF4-FFF2-40B4-BE49-F238E27FC236}">
                <a16:creationId xmlns:a16="http://schemas.microsoft.com/office/drawing/2014/main" id="{FA5480B5-6974-624D-B920-9621240FC586}"/>
              </a:ext>
            </a:extLst>
          </p:cNvPr>
          <p:cNvPicPr>
            <a:picLocks noChangeAspect="1"/>
          </p:cNvPicPr>
          <p:nvPr userDrawn="1"/>
        </p:nvPicPr>
        <p:blipFill rotWithShape="1">
          <a:blip r:embed="rId4"/>
          <a:srcRect l="35446" b="23513"/>
          <a:stretch/>
        </p:blipFill>
        <p:spPr>
          <a:xfrm>
            <a:off x="0" y="5139116"/>
            <a:ext cx="1450731" cy="1718884"/>
          </a:xfrm>
          <a:prstGeom prst="rect">
            <a:avLst/>
          </a:prstGeom>
        </p:spPr>
      </p:pic>
      <p:pic>
        <p:nvPicPr>
          <p:cNvPr id="11" name="Picture 10">
            <a:extLst>
              <a:ext uri="{FF2B5EF4-FFF2-40B4-BE49-F238E27FC236}">
                <a16:creationId xmlns:a16="http://schemas.microsoft.com/office/drawing/2014/main" id="{A6A0AA2D-979A-3542-B125-52B71F4F55C7}"/>
              </a:ext>
            </a:extLst>
          </p:cNvPr>
          <p:cNvPicPr>
            <a:picLocks noChangeAspect="1"/>
          </p:cNvPicPr>
          <p:nvPr userDrawn="1"/>
        </p:nvPicPr>
        <p:blipFill>
          <a:blip r:embed="rId5"/>
          <a:stretch>
            <a:fillRect/>
          </a:stretch>
        </p:blipFill>
        <p:spPr>
          <a:xfrm rot="16200000">
            <a:off x="7618363" y="1245088"/>
            <a:ext cx="1351700" cy="1013775"/>
          </a:xfrm>
          <a:prstGeom prst="rect">
            <a:avLst/>
          </a:prstGeom>
        </p:spPr>
      </p:pic>
      <p:pic>
        <p:nvPicPr>
          <p:cNvPr id="14" name="Picture 13">
            <a:extLst>
              <a:ext uri="{FF2B5EF4-FFF2-40B4-BE49-F238E27FC236}">
                <a16:creationId xmlns:a16="http://schemas.microsoft.com/office/drawing/2014/main" id="{A194C876-0A6A-534E-ABA8-E4842D6B56B6}"/>
              </a:ext>
            </a:extLst>
          </p:cNvPr>
          <p:cNvPicPr>
            <a:picLocks noChangeAspect="1"/>
          </p:cNvPicPr>
          <p:nvPr userDrawn="1"/>
        </p:nvPicPr>
        <p:blipFill rotWithShape="1">
          <a:blip r:embed="rId6"/>
          <a:srcRect t="5" r="8043" b="-142998"/>
          <a:stretch/>
        </p:blipFill>
        <p:spPr>
          <a:xfrm>
            <a:off x="343065" y="700232"/>
            <a:ext cx="8408608" cy="45719"/>
          </a:xfrm>
          <a:prstGeom prst="rect">
            <a:avLst/>
          </a:prstGeom>
        </p:spPr>
      </p:pic>
      <p:sp>
        <p:nvSpPr>
          <p:cNvPr id="12" name="Title 1"/>
          <p:cNvSpPr>
            <a:spLocks noGrp="1"/>
          </p:cNvSpPr>
          <p:nvPr>
            <p:ph type="ctrTitle"/>
          </p:nvPr>
        </p:nvSpPr>
        <p:spPr>
          <a:xfrm>
            <a:off x="685800" y="1394924"/>
            <a:ext cx="7772400" cy="1795008"/>
          </a:xfrm>
        </p:spPr>
        <p:txBody>
          <a:bodyPr anchor="b">
            <a:normAutofit/>
          </a:bodyPr>
          <a:lstStyle>
            <a:lvl1pPr algn="ctr">
              <a:defRPr sz="4400">
                <a:solidFill>
                  <a:schemeClr val="bg1"/>
                </a:solidFill>
                <a:latin typeface="Arial" panose="020B0604020202020204" pitchFamily="34" charset="0"/>
                <a:cs typeface="Arial"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232103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8788"/>
          </a:xfrm>
        </p:spPr>
        <p:txBody>
          <a:bodyPr vert="horz" lIns="91440" tIns="45720" rIns="91440" bIns="45720" rtlCol="0" anchor="ctr">
            <a:normAutofit/>
          </a:bodyPr>
          <a:lstStyle>
            <a:lvl1pPr>
              <a:defRPr lang="en-US" sz="3200" kern="1200" baseline="0" dirty="0">
                <a:solidFill>
                  <a:srgbClr val="193E72"/>
                </a:solidFill>
                <a:latin typeface="Arial" panose="020B0604020202020204" pitchFamily="34" charset="0"/>
                <a:ea typeface="+mj-ea"/>
                <a:cs typeface="Arial" panose="020B0604020202020204" pitchFamily="34" charset="0"/>
              </a:defRPr>
            </a:lvl1pPr>
          </a:lstStyle>
          <a:p>
            <a:pPr lvl="0" defTabSz="914377"/>
            <a:endParaRPr lang="en-US" dirty="0"/>
          </a:p>
        </p:txBody>
      </p:sp>
      <p:sp>
        <p:nvSpPr>
          <p:cNvPr id="3" name="Content Placeholder 2"/>
          <p:cNvSpPr>
            <a:spLocks noGrp="1"/>
          </p:cNvSpPr>
          <p:nvPr>
            <p:ph idx="1"/>
          </p:nvPr>
        </p:nvSpPr>
        <p:spPr>
          <a:xfrm>
            <a:off x="628650" y="1594435"/>
            <a:ext cx="7886700" cy="4485090"/>
          </a:xfrm>
        </p:spPr>
        <p:txBody>
          <a:bodyPr/>
          <a:lstStyle>
            <a:lvl1pPr>
              <a:defRPr sz="2400">
                <a:solidFill>
                  <a:srgbClr val="193E72"/>
                </a:solidFill>
                <a:latin typeface="Arial" panose="020B0604020202020204" pitchFamily="34" charset="0"/>
                <a:cs typeface="Arial" panose="020B0604020202020204" pitchFamily="34" charset="0"/>
              </a:defRPr>
            </a:lvl1pPr>
            <a:lvl2pPr>
              <a:defRPr sz="2000">
                <a:solidFill>
                  <a:srgbClr val="193E72"/>
                </a:solidFill>
                <a:latin typeface="Arial" panose="020B0604020202020204" pitchFamily="34" charset="0"/>
                <a:cs typeface="Arial" panose="020B0604020202020204" pitchFamily="34" charset="0"/>
              </a:defRPr>
            </a:lvl2pPr>
            <a:lvl3pPr>
              <a:defRPr sz="1800">
                <a:solidFill>
                  <a:srgbClr val="193E72"/>
                </a:solidFill>
                <a:latin typeface="Arial" panose="020B0604020202020204" pitchFamily="34" charset="0"/>
                <a:cs typeface="Arial" panose="020B0604020202020204" pitchFamily="34" charset="0"/>
              </a:defRPr>
            </a:lvl3pPr>
            <a:lvl4pPr>
              <a:defRPr>
                <a:solidFill>
                  <a:srgbClr val="193E72"/>
                </a:solidFill>
                <a:latin typeface="Arial" panose="020B0604020202020204" pitchFamily="34" charset="0"/>
                <a:cs typeface="Arial" panose="020B0604020202020204" pitchFamily="34" charset="0"/>
              </a:defRPr>
            </a:lvl4pPr>
            <a:lvl5pPr>
              <a:defRPr>
                <a:solidFill>
                  <a:srgbClr val="193E7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193E72"/>
                </a:solidFill>
              </a:defRPr>
            </a:lvl1pPr>
          </a:lstStyle>
          <a:p>
            <a:fld id="{7CFB3D76-E95C-734A-BDD4-10A5E36E6C85}" type="slidenum">
              <a:rPr lang="en-US" smtClean="0"/>
              <a:pPr/>
              <a:t>‹#›</a:t>
            </a:fld>
            <a:endParaRPr lang="en-US" dirty="0"/>
          </a:p>
        </p:txBody>
      </p:sp>
      <p:pic>
        <p:nvPicPr>
          <p:cNvPr id="10" name="Picture 9">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355078" y="6289448"/>
            <a:ext cx="8408608" cy="45719"/>
          </a:xfrm>
          <a:prstGeom prst="rect">
            <a:avLst/>
          </a:prstGeom>
        </p:spPr>
      </p:pic>
      <p:pic>
        <p:nvPicPr>
          <p:cNvPr id="8" name="Picture 7">
            <a:extLst>
              <a:ext uri="{FF2B5EF4-FFF2-40B4-BE49-F238E27FC236}">
                <a16:creationId xmlns:a16="http://schemas.microsoft.com/office/drawing/2014/main" id="{208A54CF-20E3-954B-891E-9D1574148F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732" y="6269312"/>
            <a:ext cx="2709959" cy="588688"/>
          </a:xfrm>
          <a:prstGeom prst="rect">
            <a:avLst/>
          </a:prstGeom>
        </p:spPr>
      </p:pic>
    </p:spTree>
    <p:extLst>
      <p:ext uri="{BB962C8B-B14F-4D97-AF65-F5344CB8AC3E}">
        <p14:creationId xmlns:p14="http://schemas.microsoft.com/office/powerpoint/2010/main" val="215967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159836-0BF3-9745-84B4-2B2A061163E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28650" y="365127"/>
            <a:ext cx="7886700" cy="878788"/>
          </a:xfrm>
        </p:spPr>
        <p:txBody>
          <a:bodyPr vert="horz" lIns="91440" tIns="45720" rIns="91440" bIns="45720" rtlCol="0" anchor="ctr">
            <a:normAutofit/>
          </a:bodyPr>
          <a:lstStyle>
            <a:lvl1pPr>
              <a:defRPr lang="en-US" sz="3200" kern="1200" baseline="0" dirty="0">
                <a:solidFill>
                  <a:schemeClr val="bg1"/>
                </a:solidFill>
                <a:latin typeface="Arial" panose="020B0604020202020204" pitchFamily="34" charset="0"/>
                <a:ea typeface="+mj-ea"/>
                <a:cs typeface="Arial" panose="020B0604020202020204" pitchFamily="34" charset="0"/>
              </a:defRPr>
            </a:lvl1pPr>
          </a:lstStyle>
          <a:p>
            <a:pPr lvl="0" defTabSz="914377"/>
            <a:endParaRPr lang="en-US" dirty="0"/>
          </a:p>
        </p:txBody>
      </p:sp>
      <p:sp>
        <p:nvSpPr>
          <p:cNvPr id="3" name="Content Placeholder 2"/>
          <p:cNvSpPr>
            <a:spLocks noGrp="1"/>
          </p:cNvSpPr>
          <p:nvPr>
            <p:ph idx="1"/>
          </p:nvPr>
        </p:nvSpPr>
        <p:spPr>
          <a:xfrm>
            <a:off x="628650" y="1594435"/>
            <a:ext cx="7886700" cy="4485090"/>
          </a:xfrm>
        </p:spPr>
        <p:txBody>
          <a:bodyPr/>
          <a:lstStyle>
            <a:lvl1pPr>
              <a:defRPr sz="24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CFB3D76-E95C-734A-BDD4-10A5E36E6C85}" type="slidenum">
              <a:rPr lang="en-US" smtClean="0"/>
              <a:pPr/>
              <a:t>‹#›</a:t>
            </a:fld>
            <a:endParaRPr lang="en-US" dirty="0"/>
          </a:p>
        </p:txBody>
      </p:sp>
      <p:pic>
        <p:nvPicPr>
          <p:cNvPr id="8" name="Picture 7">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3"/>
          <a:srcRect t="5" r="8043" b="-142998"/>
          <a:stretch/>
        </p:blipFill>
        <p:spPr>
          <a:xfrm>
            <a:off x="355078" y="6289448"/>
            <a:ext cx="8408608" cy="45719"/>
          </a:xfrm>
          <a:prstGeom prst="rect">
            <a:avLst/>
          </a:prstGeom>
        </p:spPr>
      </p:pic>
      <p:pic>
        <p:nvPicPr>
          <p:cNvPr id="10" name="Picture 9">
            <a:extLst>
              <a:ext uri="{FF2B5EF4-FFF2-40B4-BE49-F238E27FC236}">
                <a16:creationId xmlns:a16="http://schemas.microsoft.com/office/drawing/2014/main" id="{76219A2A-94D0-F64E-8E80-096BC4FE34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778" y="6246114"/>
            <a:ext cx="2816748" cy="611886"/>
          </a:xfrm>
          <a:prstGeom prst="rect">
            <a:avLst/>
          </a:prstGeom>
        </p:spPr>
      </p:pic>
    </p:spTree>
    <p:extLst>
      <p:ext uri="{BB962C8B-B14F-4D97-AF65-F5344CB8AC3E}">
        <p14:creationId xmlns:p14="http://schemas.microsoft.com/office/powerpoint/2010/main" val="47990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28D1B0-B452-704B-938B-EDEA0312122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04019" y="2766218"/>
            <a:ext cx="7886700" cy="1325563"/>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700232"/>
            <a:ext cx="8408608" cy="45719"/>
          </a:xfrm>
          <a:prstGeom prst="rect">
            <a:avLst/>
          </a:prstGeom>
        </p:spPr>
      </p:pic>
      <p:pic>
        <p:nvPicPr>
          <p:cNvPr id="12" name="Picture 11">
            <a:extLst>
              <a:ext uri="{FF2B5EF4-FFF2-40B4-BE49-F238E27FC236}">
                <a16:creationId xmlns:a16="http://schemas.microsoft.com/office/drawing/2014/main" id="{C8D18802-5872-5C4C-8828-27A6A449776D}"/>
              </a:ext>
            </a:extLst>
          </p:cNvPr>
          <p:cNvPicPr>
            <a:picLocks noChangeAspect="1"/>
          </p:cNvPicPr>
          <p:nvPr userDrawn="1"/>
        </p:nvPicPr>
        <p:blipFill rotWithShape="1">
          <a:blip r:embed="rId4"/>
          <a:srcRect l="8151" b="33145"/>
          <a:stretch/>
        </p:blipFill>
        <p:spPr>
          <a:xfrm>
            <a:off x="1" y="4855986"/>
            <a:ext cx="2603156" cy="2002015"/>
          </a:xfrm>
          <a:prstGeom prst="rect">
            <a:avLst/>
          </a:prstGeom>
        </p:spPr>
      </p:pic>
      <p:pic>
        <p:nvPicPr>
          <p:cNvPr id="14" name="Picture 13">
            <a:extLst>
              <a:ext uri="{FF2B5EF4-FFF2-40B4-BE49-F238E27FC236}">
                <a16:creationId xmlns:a16="http://schemas.microsoft.com/office/drawing/2014/main" id="{49102F8E-1CD9-A74E-BF20-75BD99591185}"/>
              </a:ext>
            </a:extLst>
          </p:cNvPr>
          <p:cNvPicPr>
            <a:picLocks noChangeAspect="1"/>
          </p:cNvPicPr>
          <p:nvPr userDrawn="1"/>
        </p:nvPicPr>
        <p:blipFill>
          <a:blip r:embed="rId5"/>
          <a:stretch>
            <a:fillRect/>
          </a:stretch>
        </p:blipFill>
        <p:spPr>
          <a:xfrm>
            <a:off x="7724201" y="1297901"/>
            <a:ext cx="857053" cy="687526"/>
          </a:xfrm>
          <a:prstGeom prst="rect">
            <a:avLst/>
          </a:prstGeom>
        </p:spPr>
      </p:pic>
      <p:sp>
        <p:nvSpPr>
          <p:cNvPr id="15" name="Slide Number Placeholder 5">
            <a:extLst>
              <a:ext uri="{FF2B5EF4-FFF2-40B4-BE49-F238E27FC236}">
                <a16:creationId xmlns:a16="http://schemas.microsoft.com/office/drawing/2014/main" id="{F49EADBA-939F-154D-8FC0-95417D739CEF}"/>
              </a:ext>
            </a:extLst>
          </p:cNvPr>
          <p:cNvSpPr>
            <a:spLocks noGrp="1"/>
          </p:cNvSpPr>
          <p:nvPr>
            <p:ph type="sldNum" sz="quarter" idx="12"/>
          </p:nvPr>
        </p:nvSpPr>
        <p:spPr>
          <a:xfrm>
            <a:off x="6457950" y="6356351"/>
            <a:ext cx="2057400" cy="365125"/>
          </a:xfrm>
        </p:spPr>
        <p:txBody>
          <a:bodyPr/>
          <a:lstStyle>
            <a:lvl1pPr>
              <a:defRPr>
                <a:solidFill>
                  <a:srgbClr val="193E72"/>
                </a:solidFill>
              </a:defRPr>
            </a:lvl1pPr>
          </a:lstStyle>
          <a:p>
            <a:fld id="{7CFB3D76-E95C-734A-BDD4-10A5E36E6C85}" type="slidenum">
              <a:rPr lang="en-US" smtClean="0"/>
              <a:pPr/>
              <a:t>‹#›</a:t>
            </a:fld>
            <a:endParaRPr lang="en-US" dirty="0"/>
          </a:p>
        </p:txBody>
      </p:sp>
      <p:pic>
        <p:nvPicPr>
          <p:cNvPr id="13" name="Picture 12">
            <a:extLst>
              <a:ext uri="{FF2B5EF4-FFF2-40B4-BE49-F238E27FC236}">
                <a16:creationId xmlns:a16="http://schemas.microsoft.com/office/drawing/2014/main" id="{DBBDF930-E7E6-A24E-82E8-7A215996DD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512" y="151047"/>
            <a:ext cx="3083124" cy="669751"/>
          </a:xfrm>
          <a:prstGeom prst="rect">
            <a:avLst/>
          </a:prstGeom>
        </p:spPr>
      </p:pic>
    </p:spTree>
    <p:extLst>
      <p:ext uri="{BB962C8B-B14F-4D97-AF65-F5344CB8AC3E}">
        <p14:creationId xmlns:p14="http://schemas.microsoft.com/office/powerpoint/2010/main" val="3855845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63BCD03-8DA9-8644-883F-FE87EF47F834}"/>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2" name="Title 1"/>
          <p:cNvSpPr>
            <a:spLocks noGrp="1"/>
          </p:cNvSpPr>
          <p:nvPr>
            <p:ph type="title"/>
          </p:nvPr>
        </p:nvSpPr>
        <p:spPr>
          <a:xfrm>
            <a:off x="604019" y="2766218"/>
            <a:ext cx="7886700" cy="1325563"/>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700232"/>
            <a:ext cx="8408608" cy="45719"/>
          </a:xfrm>
          <a:prstGeom prst="rect">
            <a:avLst/>
          </a:prstGeom>
        </p:spPr>
      </p:pic>
      <p:pic>
        <p:nvPicPr>
          <p:cNvPr id="8" name="Picture 7">
            <a:extLst>
              <a:ext uri="{FF2B5EF4-FFF2-40B4-BE49-F238E27FC236}">
                <a16:creationId xmlns:a16="http://schemas.microsoft.com/office/drawing/2014/main" id="{BEA578CD-D266-0943-AA85-1C9F036ACC27}"/>
              </a:ext>
            </a:extLst>
          </p:cNvPr>
          <p:cNvPicPr>
            <a:picLocks noChangeAspect="1"/>
          </p:cNvPicPr>
          <p:nvPr userDrawn="1"/>
        </p:nvPicPr>
        <p:blipFill rotWithShape="1">
          <a:blip r:embed="rId4"/>
          <a:srcRect l="24256" b="21461"/>
          <a:stretch/>
        </p:blipFill>
        <p:spPr>
          <a:xfrm>
            <a:off x="0" y="4697078"/>
            <a:ext cx="2113280" cy="2160921"/>
          </a:xfrm>
          <a:prstGeom prst="rect">
            <a:avLst/>
          </a:prstGeom>
        </p:spPr>
      </p:pic>
      <p:pic>
        <p:nvPicPr>
          <p:cNvPr id="12" name="Picture 11">
            <a:extLst>
              <a:ext uri="{FF2B5EF4-FFF2-40B4-BE49-F238E27FC236}">
                <a16:creationId xmlns:a16="http://schemas.microsoft.com/office/drawing/2014/main" id="{D50D9D2C-1DB4-1B49-B458-B488A8F573FC}"/>
              </a:ext>
            </a:extLst>
          </p:cNvPr>
          <p:cNvPicPr>
            <a:picLocks noChangeAspect="1"/>
          </p:cNvPicPr>
          <p:nvPr userDrawn="1"/>
        </p:nvPicPr>
        <p:blipFill>
          <a:blip r:embed="rId5"/>
          <a:stretch>
            <a:fillRect/>
          </a:stretch>
        </p:blipFill>
        <p:spPr>
          <a:xfrm rot="1782855">
            <a:off x="7583610" y="1466170"/>
            <a:ext cx="927164" cy="463582"/>
          </a:xfrm>
          <a:prstGeom prst="rect">
            <a:avLst/>
          </a:prstGeom>
        </p:spPr>
      </p:pic>
      <p:sp>
        <p:nvSpPr>
          <p:cNvPr id="16" name="Slide Number Placeholder 5">
            <a:extLst>
              <a:ext uri="{FF2B5EF4-FFF2-40B4-BE49-F238E27FC236}">
                <a16:creationId xmlns:a16="http://schemas.microsoft.com/office/drawing/2014/main" id="{33EF16F1-2F79-A445-B116-CEEA06E3BB11}"/>
              </a:ext>
            </a:extLst>
          </p:cNvPr>
          <p:cNvSpPr>
            <a:spLocks noGrp="1"/>
          </p:cNvSpPr>
          <p:nvPr>
            <p:ph type="sldNum" sz="quarter" idx="12"/>
          </p:nvPr>
        </p:nvSpPr>
        <p:spPr>
          <a:xfrm>
            <a:off x="6457950" y="6356351"/>
            <a:ext cx="2057400" cy="365125"/>
          </a:xfrm>
        </p:spPr>
        <p:txBody>
          <a:bodyPr/>
          <a:lstStyle>
            <a:lvl1pPr>
              <a:defRPr>
                <a:solidFill>
                  <a:srgbClr val="193E72"/>
                </a:solidFill>
              </a:defRPr>
            </a:lvl1pPr>
          </a:lstStyle>
          <a:p>
            <a:fld id="{7CFB3D76-E95C-734A-BDD4-10A5E36E6C85}" type="slidenum">
              <a:rPr lang="en-US" smtClean="0"/>
              <a:pPr/>
              <a:t>‹#›</a:t>
            </a:fld>
            <a:endParaRPr lang="en-US" dirty="0"/>
          </a:p>
        </p:txBody>
      </p:sp>
      <p:pic>
        <p:nvPicPr>
          <p:cNvPr id="9" name="Picture 8">
            <a:extLst>
              <a:ext uri="{FF2B5EF4-FFF2-40B4-BE49-F238E27FC236}">
                <a16:creationId xmlns:a16="http://schemas.microsoft.com/office/drawing/2014/main" id="{DBBDF930-E7E6-A24E-82E8-7A215996DD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512" y="151047"/>
            <a:ext cx="3083124" cy="669751"/>
          </a:xfrm>
          <a:prstGeom prst="rect">
            <a:avLst/>
          </a:prstGeom>
        </p:spPr>
      </p:pic>
    </p:spTree>
    <p:extLst>
      <p:ext uri="{BB962C8B-B14F-4D97-AF65-F5344CB8AC3E}">
        <p14:creationId xmlns:p14="http://schemas.microsoft.com/office/powerpoint/2010/main" val="236769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2F651B7-605C-1947-B328-9E780F5552C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04019" y="2766218"/>
            <a:ext cx="7886700" cy="1325563"/>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700232"/>
            <a:ext cx="8408608" cy="45719"/>
          </a:xfrm>
          <a:prstGeom prst="rect">
            <a:avLst/>
          </a:prstGeom>
        </p:spPr>
      </p:pic>
      <p:pic>
        <p:nvPicPr>
          <p:cNvPr id="13" name="Picture 12">
            <a:extLst>
              <a:ext uri="{FF2B5EF4-FFF2-40B4-BE49-F238E27FC236}">
                <a16:creationId xmlns:a16="http://schemas.microsoft.com/office/drawing/2014/main" id="{5D8FEDE6-9EC2-5049-BB67-104741B13C67}"/>
              </a:ext>
            </a:extLst>
          </p:cNvPr>
          <p:cNvPicPr>
            <a:picLocks noChangeAspect="1"/>
          </p:cNvPicPr>
          <p:nvPr userDrawn="1"/>
        </p:nvPicPr>
        <p:blipFill>
          <a:blip r:embed="rId4"/>
          <a:stretch>
            <a:fillRect/>
          </a:stretch>
        </p:blipFill>
        <p:spPr>
          <a:xfrm>
            <a:off x="0" y="5578154"/>
            <a:ext cx="1925862" cy="1279845"/>
          </a:xfrm>
          <a:prstGeom prst="rect">
            <a:avLst/>
          </a:prstGeom>
        </p:spPr>
      </p:pic>
      <p:pic>
        <p:nvPicPr>
          <p:cNvPr id="15" name="Picture 14">
            <a:extLst>
              <a:ext uri="{FF2B5EF4-FFF2-40B4-BE49-F238E27FC236}">
                <a16:creationId xmlns:a16="http://schemas.microsoft.com/office/drawing/2014/main" id="{FF6DF7A4-087A-5A40-9577-ED62C6E9DEE3}"/>
              </a:ext>
            </a:extLst>
          </p:cNvPr>
          <p:cNvPicPr>
            <a:picLocks noChangeAspect="1"/>
          </p:cNvPicPr>
          <p:nvPr userDrawn="1"/>
        </p:nvPicPr>
        <p:blipFill>
          <a:blip r:embed="rId5"/>
          <a:stretch>
            <a:fillRect/>
          </a:stretch>
        </p:blipFill>
        <p:spPr>
          <a:xfrm rot="1927307">
            <a:off x="7740197" y="1339309"/>
            <a:ext cx="915791" cy="457896"/>
          </a:xfrm>
          <a:prstGeom prst="rect">
            <a:avLst/>
          </a:prstGeom>
        </p:spPr>
      </p:pic>
      <p:sp>
        <p:nvSpPr>
          <p:cNvPr id="16" name="Slide Number Placeholder 5">
            <a:extLst>
              <a:ext uri="{FF2B5EF4-FFF2-40B4-BE49-F238E27FC236}">
                <a16:creationId xmlns:a16="http://schemas.microsoft.com/office/drawing/2014/main" id="{C4715231-043B-1F4C-9C13-60B5947739AA}"/>
              </a:ext>
            </a:extLst>
          </p:cNvPr>
          <p:cNvSpPr>
            <a:spLocks noGrp="1"/>
          </p:cNvSpPr>
          <p:nvPr>
            <p:ph type="sldNum" sz="quarter" idx="12"/>
          </p:nvPr>
        </p:nvSpPr>
        <p:spPr>
          <a:xfrm>
            <a:off x="6457950" y="6356351"/>
            <a:ext cx="2057400" cy="365125"/>
          </a:xfrm>
        </p:spPr>
        <p:txBody>
          <a:bodyPr/>
          <a:lstStyle>
            <a:lvl1pPr>
              <a:defRPr>
                <a:solidFill>
                  <a:srgbClr val="193E72"/>
                </a:solidFill>
              </a:defRPr>
            </a:lvl1pPr>
          </a:lstStyle>
          <a:p>
            <a:fld id="{7CFB3D76-E95C-734A-BDD4-10A5E36E6C85}" type="slidenum">
              <a:rPr lang="en-US" smtClean="0"/>
              <a:pPr/>
              <a:t>‹#›</a:t>
            </a:fld>
            <a:endParaRPr lang="en-US" dirty="0"/>
          </a:p>
        </p:txBody>
      </p:sp>
      <p:pic>
        <p:nvPicPr>
          <p:cNvPr id="12" name="Picture 11">
            <a:extLst>
              <a:ext uri="{FF2B5EF4-FFF2-40B4-BE49-F238E27FC236}">
                <a16:creationId xmlns:a16="http://schemas.microsoft.com/office/drawing/2014/main" id="{DBBDF930-E7E6-A24E-82E8-7A215996DD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512" y="151047"/>
            <a:ext cx="3083124" cy="669751"/>
          </a:xfrm>
          <a:prstGeom prst="rect">
            <a:avLst/>
          </a:prstGeom>
        </p:spPr>
      </p:pic>
    </p:spTree>
    <p:extLst>
      <p:ext uri="{BB962C8B-B14F-4D97-AF65-F5344CB8AC3E}">
        <p14:creationId xmlns:p14="http://schemas.microsoft.com/office/powerpoint/2010/main" val="29670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BFC803-89F9-C241-9F76-01B078465A1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04019" y="2766218"/>
            <a:ext cx="7886700" cy="1325563"/>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700232"/>
            <a:ext cx="8408608" cy="45719"/>
          </a:xfrm>
          <a:prstGeom prst="rect">
            <a:avLst/>
          </a:prstGeom>
        </p:spPr>
      </p:pic>
      <p:pic>
        <p:nvPicPr>
          <p:cNvPr id="14" name="Picture 13">
            <a:extLst>
              <a:ext uri="{FF2B5EF4-FFF2-40B4-BE49-F238E27FC236}">
                <a16:creationId xmlns:a16="http://schemas.microsoft.com/office/drawing/2014/main" id="{B2ED0738-233B-E345-95E8-0F2823D2AF1D}"/>
              </a:ext>
            </a:extLst>
          </p:cNvPr>
          <p:cNvPicPr>
            <a:picLocks noChangeAspect="1"/>
          </p:cNvPicPr>
          <p:nvPr userDrawn="1"/>
        </p:nvPicPr>
        <p:blipFill rotWithShape="1">
          <a:blip r:embed="rId4"/>
          <a:srcRect l="34054" b="22345"/>
          <a:stretch/>
        </p:blipFill>
        <p:spPr>
          <a:xfrm>
            <a:off x="0" y="5147132"/>
            <a:ext cx="1452880" cy="1710867"/>
          </a:xfrm>
          <a:prstGeom prst="rect">
            <a:avLst/>
          </a:prstGeom>
        </p:spPr>
      </p:pic>
      <p:pic>
        <p:nvPicPr>
          <p:cNvPr id="16" name="Picture 15">
            <a:extLst>
              <a:ext uri="{FF2B5EF4-FFF2-40B4-BE49-F238E27FC236}">
                <a16:creationId xmlns:a16="http://schemas.microsoft.com/office/drawing/2014/main" id="{40D17B21-854B-5C46-BF28-1455E3C2D50C}"/>
              </a:ext>
            </a:extLst>
          </p:cNvPr>
          <p:cNvPicPr>
            <a:picLocks noChangeAspect="1"/>
          </p:cNvPicPr>
          <p:nvPr userDrawn="1"/>
        </p:nvPicPr>
        <p:blipFill>
          <a:blip r:embed="rId5"/>
          <a:stretch>
            <a:fillRect/>
          </a:stretch>
        </p:blipFill>
        <p:spPr>
          <a:xfrm rot="16200000">
            <a:off x="7703184" y="1455660"/>
            <a:ext cx="1198273" cy="898705"/>
          </a:xfrm>
          <a:prstGeom prst="rect">
            <a:avLst/>
          </a:prstGeom>
        </p:spPr>
      </p:pic>
      <p:sp>
        <p:nvSpPr>
          <p:cNvPr id="17" name="Slide Number Placeholder 5">
            <a:extLst>
              <a:ext uri="{FF2B5EF4-FFF2-40B4-BE49-F238E27FC236}">
                <a16:creationId xmlns:a16="http://schemas.microsoft.com/office/drawing/2014/main" id="{9940E47F-87B7-F64A-9F98-EDE359078ADC}"/>
              </a:ext>
            </a:extLst>
          </p:cNvPr>
          <p:cNvSpPr>
            <a:spLocks noGrp="1"/>
          </p:cNvSpPr>
          <p:nvPr>
            <p:ph type="sldNum" sz="quarter" idx="12"/>
          </p:nvPr>
        </p:nvSpPr>
        <p:spPr>
          <a:xfrm>
            <a:off x="6457950" y="6356351"/>
            <a:ext cx="2057400" cy="365125"/>
          </a:xfrm>
        </p:spPr>
        <p:txBody>
          <a:bodyPr/>
          <a:lstStyle>
            <a:lvl1pPr>
              <a:defRPr>
                <a:solidFill>
                  <a:schemeClr val="bg1"/>
                </a:solidFill>
              </a:defRPr>
            </a:lvl1pPr>
          </a:lstStyle>
          <a:p>
            <a:fld id="{7CFB3D76-E95C-734A-BDD4-10A5E36E6C85}" type="slidenum">
              <a:rPr lang="en-US" smtClean="0"/>
              <a:pPr/>
              <a:t>‹#›</a:t>
            </a:fld>
            <a:endParaRPr lang="en-US" dirty="0"/>
          </a:p>
        </p:txBody>
      </p:sp>
      <p:pic>
        <p:nvPicPr>
          <p:cNvPr id="12" name="Picture 11">
            <a:extLst>
              <a:ext uri="{FF2B5EF4-FFF2-40B4-BE49-F238E27FC236}">
                <a16:creationId xmlns:a16="http://schemas.microsoft.com/office/drawing/2014/main" id="{DBBDF930-E7E6-A24E-82E8-7A215996DD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512" y="151047"/>
            <a:ext cx="3083124" cy="669751"/>
          </a:xfrm>
          <a:prstGeom prst="rect">
            <a:avLst/>
          </a:prstGeom>
        </p:spPr>
      </p:pic>
    </p:spTree>
    <p:extLst>
      <p:ext uri="{BB962C8B-B14F-4D97-AF65-F5344CB8AC3E}">
        <p14:creationId xmlns:p14="http://schemas.microsoft.com/office/powerpoint/2010/main" val="165467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DFB0E6-6ED0-6642-90DE-FFD040016FD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04019" y="2766218"/>
            <a:ext cx="7886700" cy="1325563"/>
          </a:xfrm>
        </p:spPr>
        <p:txBody>
          <a:bodyPr>
            <a:noAutofit/>
          </a:bodyPr>
          <a:lstStyle>
            <a:lvl1pPr>
              <a:defRPr sz="4800">
                <a:solidFill>
                  <a:srgbClr val="193E72"/>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700232"/>
            <a:ext cx="8408608" cy="45719"/>
          </a:xfrm>
          <a:prstGeom prst="rect">
            <a:avLst/>
          </a:prstGeom>
        </p:spPr>
      </p:pic>
      <p:pic>
        <p:nvPicPr>
          <p:cNvPr id="15" name="Picture 14">
            <a:extLst>
              <a:ext uri="{FF2B5EF4-FFF2-40B4-BE49-F238E27FC236}">
                <a16:creationId xmlns:a16="http://schemas.microsoft.com/office/drawing/2014/main" id="{69E606FF-3D08-3149-923C-CD98F1CDE1F3}"/>
              </a:ext>
            </a:extLst>
          </p:cNvPr>
          <p:cNvPicPr>
            <a:picLocks noChangeAspect="1"/>
          </p:cNvPicPr>
          <p:nvPr userDrawn="1"/>
        </p:nvPicPr>
        <p:blipFill rotWithShape="1">
          <a:blip r:embed="rId4"/>
          <a:srcRect l="8151" b="33145"/>
          <a:stretch/>
        </p:blipFill>
        <p:spPr>
          <a:xfrm>
            <a:off x="1" y="4855986"/>
            <a:ext cx="2603156" cy="2002015"/>
          </a:xfrm>
          <a:prstGeom prst="rect">
            <a:avLst/>
          </a:prstGeom>
        </p:spPr>
      </p:pic>
      <p:pic>
        <p:nvPicPr>
          <p:cNvPr id="16" name="Picture 15">
            <a:extLst>
              <a:ext uri="{FF2B5EF4-FFF2-40B4-BE49-F238E27FC236}">
                <a16:creationId xmlns:a16="http://schemas.microsoft.com/office/drawing/2014/main" id="{CC22809C-6E13-2C45-9C61-43C2F100DD2F}"/>
              </a:ext>
            </a:extLst>
          </p:cNvPr>
          <p:cNvPicPr>
            <a:picLocks noChangeAspect="1"/>
          </p:cNvPicPr>
          <p:nvPr userDrawn="1"/>
        </p:nvPicPr>
        <p:blipFill>
          <a:blip r:embed="rId5"/>
          <a:stretch>
            <a:fillRect/>
          </a:stretch>
        </p:blipFill>
        <p:spPr>
          <a:xfrm rot="12288281">
            <a:off x="7508298" y="999080"/>
            <a:ext cx="1076711" cy="1031308"/>
          </a:xfrm>
          <a:prstGeom prst="rect">
            <a:avLst/>
          </a:prstGeom>
        </p:spPr>
      </p:pic>
      <p:sp>
        <p:nvSpPr>
          <p:cNvPr id="17" name="Slide Number Placeholder 5">
            <a:extLst>
              <a:ext uri="{FF2B5EF4-FFF2-40B4-BE49-F238E27FC236}">
                <a16:creationId xmlns:a16="http://schemas.microsoft.com/office/drawing/2014/main" id="{37BA0D06-72D9-3940-8351-44706A6ACF8A}"/>
              </a:ext>
            </a:extLst>
          </p:cNvPr>
          <p:cNvSpPr>
            <a:spLocks noGrp="1"/>
          </p:cNvSpPr>
          <p:nvPr>
            <p:ph type="sldNum" sz="quarter" idx="12"/>
          </p:nvPr>
        </p:nvSpPr>
        <p:spPr>
          <a:xfrm>
            <a:off x="6457950" y="6356351"/>
            <a:ext cx="2057400" cy="365125"/>
          </a:xfrm>
        </p:spPr>
        <p:txBody>
          <a:bodyPr/>
          <a:lstStyle>
            <a:lvl1pPr>
              <a:defRPr>
                <a:solidFill>
                  <a:srgbClr val="193E72"/>
                </a:solidFill>
              </a:defRPr>
            </a:lvl1pPr>
          </a:lstStyle>
          <a:p>
            <a:fld id="{7CFB3D76-E95C-734A-BDD4-10A5E36E6C85}" type="slidenum">
              <a:rPr lang="en-US" smtClean="0"/>
              <a:pPr/>
              <a:t>‹#›</a:t>
            </a:fld>
            <a:endParaRPr lang="en-US" dirty="0"/>
          </a:p>
        </p:txBody>
      </p:sp>
      <p:pic>
        <p:nvPicPr>
          <p:cNvPr id="12" name="Picture 11">
            <a:extLst>
              <a:ext uri="{FF2B5EF4-FFF2-40B4-BE49-F238E27FC236}">
                <a16:creationId xmlns:a16="http://schemas.microsoft.com/office/drawing/2014/main" id="{DBBDF930-E7E6-A24E-82E8-7A215996DD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512" y="151047"/>
            <a:ext cx="3083124" cy="669751"/>
          </a:xfrm>
          <a:prstGeom prst="rect">
            <a:avLst/>
          </a:prstGeom>
        </p:spPr>
      </p:pic>
    </p:spTree>
    <p:extLst>
      <p:ext uri="{BB962C8B-B14F-4D97-AF65-F5344CB8AC3E}">
        <p14:creationId xmlns:p14="http://schemas.microsoft.com/office/powerpoint/2010/main" val="77513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19738AD-58FB-FB4D-BD57-E4FF24FA451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604019" y="2766218"/>
            <a:ext cx="7886700" cy="1325563"/>
          </a:xfrm>
        </p:spPr>
        <p:txBody>
          <a:bodyPr>
            <a:noAutofit/>
          </a:bodyPr>
          <a:lstStyle>
            <a:lvl1pPr>
              <a:defRPr sz="4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95F520C6-1504-6744-862F-E3F3FF9A34EE}"/>
              </a:ext>
            </a:extLst>
          </p:cNvPr>
          <p:cNvPicPr>
            <a:picLocks noChangeAspect="1"/>
          </p:cNvPicPr>
          <p:nvPr userDrawn="1"/>
        </p:nvPicPr>
        <p:blipFill rotWithShape="1">
          <a:blip r:embed="rId3"/>
          <a:srcRect t="5" r="8043" b="-142998"/>
          <a:stretch/>
        </p:blipFill>
        <p:spPr>
          <a:xfrm>
            <a:off x="343065" y="700232"/>
            <a:ext cx="8408608" cy="45719"/>
          </a:xfrm>
          <a:prstGeom prst="rect">
            <a:avLst/>
          </a:prstGeom>
        </p:spPr>
      </p:pic>
      <p:pic>
        <p:nvPicPr>
          <p:cNvPr id="8" name="Picture 7">
            <a:extLst>
              <a:ext uri="{FF2B5EF4-FFF2-40B4-BE49-F238E27FC236}">
                <a16:creationId xmlns:a16="http://schemas.microsoft.com/office/drawing/2014/main" id="{76219A2A-94D0-F64E-8E80-096BC4FE34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777" y="152400"/>
            <a:ext cx="3113156" cy="676275"/>
          </a:xfrm>
          <a:prstGeom prst="rect">
            <a:avLst/>
          </a:prstGeom>
        </p:spPr>
      </p:pic>
      <p:pic>
        <p:nvPicPr>
          <p:cNvPr id="9" name="Picture 8">
            <a:extLst>
              <a:ext uri="{FF2B5EF4-FFF2-40B4-BE49-F238E27FC236}">
                <a16:creationId xmlns:a16="http://schemas.microsoft.com/office/drawing/2014/main" id="{13CC41D4-427C-694C-B906-FE0AAA68D8EF}"/>
              </a:ext>
            </a:extLst>
          </p:cNvPr>
          <p:cNvPicPr>
            <a:picLocks noChangeAspect="1"/>
          </p:cNvPicPr>
          <p:nvPr userDrawn="1"/>
        </p:nvPicPr>
        <p:blipFill rotWithShape="1">
          <a:blip r:embed="rId5"/>
          <a:srcRect l="35446" b="23513"/>
          <a:stretch/>
        </p:blipFill>
        <p:spPr>
          <a:xfrm>
            <a:off x="0" y="5139116"/>
            <a:ext cx="1450731" cy="1718884"/>
          </a:xfrm>
          <a:prstGeom prst="rect">
            <a:avLst/>
          </a:prstGeom>
        </p:spPr>
      </p:pic>
      <p:pic>
        <p:nvPicPr>
          <p:cNvPr id="11" name="Picture 10">
            <a:extLst>
              <a:ext uri="{FF2B5EF4-FFF2-40B4-BE49-F238E27FC236}">
                <a16:creationId xmlns:a16="http://schemas.microsoft.com/office/drawing/2014/main" id="{F7516860-5BE9-4B44-97DF-DD31EDA96A98}"/>
              </a:ext>
            </a:extLst>
          </p:cNvPr>
          <p:cNvPicPr>
            <a:picLocks noChangeAspect="1"/>
          </p:cNvPicPr>
          <p:nvPr userDrawn="1"/>
        </p:nvPicPr>
        <p:blipFill>
          <a:blip r:embed="rId6"/>
          <a:stretch>
            <a:fillRect/>
          </a:stretch>
        </p:blipFill>
        <p:spPr>
          <a:xfrm rot="16200000">
            <a:off x="7618363" y="1245088"/>
            <a:ext cx="1351700" cy="1013775"/>
          </a:xfrm>
          <a:prstGeom prst="rect">
            <a:avLst/>
          </a:prstGeom>
        </p:spPr>
      </p:pic>
      <p:sp>
        <p:nvSpPr>
          <p:cNvPr id="15" name="Slide Number Placeholder 5">
            <a:extLst>
              <a:ext uri="{FF2B5EF4-FFF2-40B4-BE49-F238E27FC236}">
                <a16:creationId xmlns:a16="http://schemas.microsoft.com/office/drawing/2014/main" id="{54C900CD-7895-2849-A5E9-F07AEB488BA3}"/>
              </a:ext>
            </a:extLst>
          </p:cNvPr>
          <p:cNvSpPr>
            <a:spLocks noGrp="1"/>
          </p:cNvSpPr>
          <p:nvPr>
            <p:ph type="sldNum" sz="quarter" idx="12"/>
          </p:nvPr>
        </p:nvSpPr>
        <p:spPr>
          <a:xfrm>
            <a:off x="6457950" y="6356351"/>
            <a:ext cx="2057400" cy="365125"/>
          </a:xfrm>
        </p:spPr>
        <p:txBody>
          <a:bodyPr/>
          <a:lstStyle>
            <a:lvl1pPr>
              <a:defRPr>
                <a:solidFill>
                  <a:schemeClr val="bg1"/>
                </a:solidFill>
              </a:defRPr>
            </a:lvl1pPr>
          </a:lstStyle>
          <a:p>
            <a:fld id="{7CFB3D76-E95C-734A-BDD4-10A5E36E6C85}" type="slidenum">
              <a:rPr lang="en-US" smtClean="0"/>
              <a:pPr/>
              <a:t>‹#›</a:t>
            </a:fld>
            <a:endParaRPr lang="en-US" dirty="0"/>
          </a:p>
        </p:txBody>
      </p:sp>
    </p:spTree>
    <p:extLst>
      <p:ext uri="{BB962C8B-B14F-4D97-AF65-F5344CB8AC3E}">
        <p14:creationId xmlns:p14="http://schemas.microsoft.com/office/powerpoint/2010/main" val="68870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EF918-F381-2446-98DA-52C67BADBA02}" type="datetimeFigureOut">
              <a:rPr lang="en-US" smtClean="0"/>
              <a:t>2/2/2023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B3D76-E95C-734A-BDD4-10A5E36E6C85}" type="slidenum">
              <a:rPr lang="en-US" smtClean="0"/>
              <a:t>‹#›</a:t>
            </a:fld>
            <a:endParaRPr lang="en-US"/>
          </a:p>
        </p:txBody>
      </p:sp>
    </p:spTree>
    <p:extLst>
      <p:ext uri="{BB962C8B-B14F-4D97-AF65-F5344CB8AC3E}">
        <p14:creationId xmlns:p14="http://schemas.microsoft.com/office/powerpoint/2010/main" val="132831959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6" r:id="rId3"/>
    <p:sldLayoutId id="2147483664" r:id="rId4"/>
    <p:sldLayoutId id="2147483669" r:id="rId5"/>
    <p:sldLayoutId id="2147483667" r:id="rId6"/>
    <p:sldLayoutId id="2147483668" r:id="rId7"/>
    <p:sldLayoutId id="2147483670"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nihr.ac.uk/news/new-multimillion-investment-to-help-turn-research-discoveries-into-treatments-for-patients/31653" TargetMode="External"/><Relationship Id="rId2" Type="http://schemas.openxmlformats.org/officeDocument/2006/relationships/hyperlink" Target="http://nihr.ac.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comms.nihr.ac.uk/visual-identit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305" y="3330019"/>
            <a:ext cx="6858000" cy="577035"/>
          </a:xfrm>
        </p:spPr>
        <p:txBody>
          <a:bodyPr>
            <a:normAutofit/>
          </a:bodyPr>
          <a:lstStyle/>
          <a:p>
            <a:r>
              <a:rPr lang="en-GB" sz="3200" dirty="0"/>
              <a:t>2022-2027</a:t>
            </a:r>
          </a:p>
        </p:txBody>
      </p:sp>
      <p:sp>
        <p:nvSpPr>
          <p:cNvPr id="2" name="Title 1"/>
          <p:cNvSpPr>
            <a:spLocks noGrp="1"/>
          </p:cNvSpPr>
          <p:nvPr>
            <p:ph type="ctrTitle"/>
          </p:nvPr>
        </p:nvSpPr>
        <p:spPr>
          <a:xfrm>
            <a:off x="582105" y="1583702"/>
            <a:ext cx="7772400" cy="1655762"/>
          </a:xfrm>
        </p:spPr>
        <p:txBody>
          <a:bodyPr>
            <a:normAutofit/>
          </a:bodyPr>
          <a:lstStyle/>
          <a:p>
            <a:r>
              <a:rPr lang="en-GB" dirty="0"/>
              <a:t>NIHR Manchester BRC</a:t>
            </a:r>
            <a:br>
              <a:rPr lang="en-GB" dirty="0"/>
            </a:br>
            <a:r>
              <a:rPr lang="en-GB" dirty="0"/>
              <a:t>Brand Guidelines</a:t>
            </a:r>
          </a:p>
        </p:txBody>
      </p:sp>
      <p:sp>
        <p:nvSpPr>
          <p:cNvPr id="4" name="Subtitle 2">
            <a:extLst>
              <a:ext uri="{FF2B5EF4-FFF2-40B4-BE49-F238E27FC236}">
                <a16:creationId xmlns:a16="http://schemas.microsoft.com/office/drawing/2014/main" id="{70DB5E1B-3E29-4800-A941-EC5FB2F268AC}"/>
              </a:ext>
            </a:extLst>
          </p:cNvPr>
          <p:cNvSpPr txBox="1">
            <a:spLocks/>
          </p:cNvSpPr>
          <p:nvPr/>
        </p:nvSpPr>
        <p:spPr>
          <a:xfrm>
            <a:off x="8247355" y="6436311"/>
            <a:ext cx="630315" cy="3107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a:solidFill>
                  <a:srgbClr val="EA5D4E"/>
                </a:solidFill>
              </a:rPr>
              <a:t>V.1</a:t>
            </a:r>
          </a:p>
        </p:txBody>
      </p:sp>
    </p:spTree>
    <p:extLst>
      <p:ext uri="{BB962C8B-B14F-4D97-AF65-F5344CB8AC3E}">
        <p14:creationId xmlns:p14="http://schemas.microsoft.com/office/powerpoint/2010/main" val="3612574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BFF29-26E6-4138-88C2-3318D036CB12}"/>
              </a:ext>
            </a:extLst>
          </p:cNvPr>
          <p:cNvSpPr>
            <a:spLocks noGrp="1"/>
          </p:cNvSpPr>
          <p:nvPr>
            <p:ph idx="1"/>
          </p:nvPr>
        </p:nvSpPr>
        <p:spPr>
          <a:xfrm>
            <a:off x="628650" y="1186455"/>
            <a:ext cx="7886700" cy="4485090"/>
          </a:xfrm>
        </p:spPr>
        <p:txBody>
          <a:bodyPr/>
          <a:lstStyle/>
          <a:p>
            <a:pPr marL="0" indent="0">
              <a:buNone/>
            </a:pPr>
            <a:r>
              <a:rPr lang="en-GB" sz="1800" dirty="0"/>
              <a:t>All NIHR Manchester BRC employed and affiliated staff should include reference to this as part of their email signature. This should include your Manchester BRC job title and the sub-logo.</a:t>
            </a:r>
          </a:p>
          <a:p>
            <a:pPr marL="0" indent="0">
              <a:buNone/>
            </a:pPr>
            <a:r>
              <a:rPr lang="en-GB" sz="1800" dirty="0"/>
              <a:t>Many staff will have dual or multiple roles with various organisations which will define elements of your signature. Your Manchester BRC role should be incorporated into this.</a:t>
            </a:r>
          </a:p>
          <a:p>
            <a:pPr marL="0" indent="0">
              <a:buNone/>
            </a:pPr>
            <a:r>
              <a:rPr lang="en-GB" sz="1800" dirty="0"/>
              <a:t>If possible use the NIHR Navy (R:25 / G:62 / B:114)</a:t>
            </a:r>
            <a:endParaRPr lang="en-GB" sz="900" dirty="0"/>
          </a:p>
          <a:p>
            <a:pPr marL="0" indent="0">
              <a:buNone/>
            </a:pPr>
            <a:r>
              <a:rPr lang="en-GB" sz="1800" dirty="0"/>
              <a:t>E.g.</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8" name="Title 7">
            <a:extLst>
              <a:ext uri="{FF2B5EF4-FFF2-40B4-BE49-F238E27FC236}">
                <a16:creationId xmlns:a16="http://schemas.microsoft.com/office/drawing/2014/main" id="{BD12B5A0-9BD0-4847-9BC8-8BBAF9466CD0}"/>
              </a:ext>
            </a:extLst>
          </p:cNvPr>
          <p:cNvSpPr>
            <a:spLocks noGrp="1"/>
          </p:cNvSpPr>
          <p:nvPr>
            <p:ph type="title"/>
          </p:nvPr>
        </p:nvSpPr>
        <p:spPr/>
        <p:txBody>
          <a:bodyPr/>
          <a:lstStyle/>
          <a:p>
            <a:r>
              <a:rPr lang="en-GB" dirty="0"/>
              <a:t>Email signature </a:t>
            </a:r>
          </a:p>
        </p:txBody>
      </p:sp>
      <p:pic>
        <p:nvPicPr>
          <p:cNvPr id="1026" name="x_Picture 5">
            <a:extLst>
              <a:ext uri="{FF2B5EF4-FFF2-40B4-BE49-F238E27FC236}">
                <a16:creationId xmlns:a16="http://schemas.microsoft.com/office/drawing/2014/main" id="{4819A89C-7BD2-44AC-846C-9768A805C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611" y="4754296"/>
            <a:ext cx="2438400" cy="4492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C5747EB3-D160-420B-95A7-A465857F222B}"/>
              </a:ext>
            </a:extLst>
          </p:cNvPr>
          <p:cNvSpPr>
            <a:spLocks noChangeArrowheads="1"/>
          </p:cNvSpPr>
          <p:nvPr/>
        </p:nvSpPr>
        <p:spPr bwMode="auto">
          <a:xfrm>
            <a:off x="5493611" y="3668854"/>
            <a:ext cx="2896947"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EA5D4E"/>
                </a:solidFill>
                <a:effectLst/>
                <a:latin typeface="Arial" panose="020B0604020202020204" pitchFamily="34" charset="0"/>
                <a:ea typeface="Calibri" panose="020F0502020204030204" pitchFamily="34" charset="0"/>
                <a:cs typeface="Arial" panose="020B0604020202020204" pitchFamily="34" charset="0"/>
              </a:rPr>
              <a:t>Dual Role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1" i="0" u="none" strike="noStrike" cap="none" normalizeH="0" baseline="0" dirty="0">
              <a:ln>
                <a:noFill/>
              </a:ln>
              <a:solidFill>
                <a:srgbClr val="EA5D4E"/>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1F497D"/>
                </a:solidFill>
                <a:effectLst/>
                <a:latin typeface="Arial" panose="020B0604020202020204" pitchFamily="34" charset="0"/>
                <a:ea typeface="Calibri" panose="020F0502020204030204" pitchFamily="34" charset="0"/>
                <a:cs typeface="Arial" panose="020B0604020202020204" pitchFamily="34" charset="0"/>
              </a:rPr>
              <a:t>Jenny Fairhurst</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Communications Manager</a:t>
            </a:r>
            <a:endParaRPr kumimoji="0" lang="en-GB" altLang="en-US" sz="600" b="0" i="0" u="none" strike="noStrike" cap="none" normalizeH="0" baseline="0" dirty="0">
              <a:ln>
                <a:noFill/>
              </a:ln>
              <a:solidFill>
                <a:srgbClr val="193E7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1F497D"/>
                </a:solidFill>
                <a:effectLst/>
                <a:latin typeface="Arial" panose="020B0604020202020204" pitchFamily="34" charset="0"/>
                <a:ea typeface="Calibri" panose="020F0502020204030204" pitchFamily="34" charset="0"/>
                <a:cs typeface="Arial" panose="020B0604020202020204" pitchFamily="34" charset="0"/>
              </a:rPr>
              <a:t>NIHR Manchester Biomedical Research Centre </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000" dirty="0">
                <a:solidFill>
                  <a:srgbClr val="1F497D"/>
                </a:solidFill>
                <a:latin typeface="Arial" panose="020B0604020202020204" pitchFamily="34" charset="0"/>
                <a:ea typeface="Calibri" panose="020F0502020204030204" pitchFamily="34" charset="0"/>
                <a:cs typeface="Arial" panose="020B0604020202020204" pitchFamily="34" charset="0"/>
              </a:rPr>
              <a:t>NIHR Manchester</a:t>
            </a:r>
            <a:r>
              <a:rPr lang="en-GB" altLang="en-US" sz="1000" dirty="0">
                <a:solidFill>
                  <a:srgbClr val="1F497D"/>
                </a:solidFill>
                <a:latin typeface="Calibri" panose="020F0502020204030204" pitchFamily="34" charset="0"/>
                <a:ea typeface="Calibri" panose="020F0502020204030204" pitchFamily="34" charset="0"/>
                <a:cs typeface="Arial" panose="020B0604020202020204" pitchFamily="34" charset="0"/>
              </a:rPr>
              <a:t> Clinical Research Facility </a:t>
            </a:r>
            <a:endParaRPr kumimoji="0" lang="en-GB" altLang="en-US" sz="600" b="0" i="0" u="none" strike="noStrike" cap="none" normalizeH="0" baseline="0" dirty="0">
              <a:ln>
                <a:noFill/>
              </a:ln>
              <a:solidFill>
                <a:schemeClr val="tx1"/>
              </a:solidFill>
              <a:effectLst/>
            </a:endParaRPr>
          </a:p>
        </p:txBody>
      </p:sp>
      <p:sp>
        <p:nvSpPr>
          <p:cNvPr id="4" name="Rectangle 5">
            <a:extLst>
              <a:ext uri="{FF2B5EF4-FFF2-40B4-BE49-F238E27FC236}">
                <a16:creationId xmlns:a16="http://schemas.microsoft.com/office/drawing/2014/main" id="{0423D934-DD6E-4EEF-A2D9-C3BE5E9826D3}"/>
              </a:ext>
            </a:extLst>
          </p:cNvPr>
          <p:cNvSpPr>
            <a:spLocks noChangeArrowheads="1"/>
          </p:cNvSpPr>
          <p:nvPr/>
        </p:nvSpPr>
        <p:spPr bwMode="auto">
          <a:xfrm>
            <a:off x="0" y="23194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000608D1-734F-414D-9758-52A00E9C0932}"/>
              </a:ext>
            </a:extLst>
          </p:cNvPr>
          <p:cNvSpPr>
            <a:spLocks noChangeArrowheads="1"/>
          </p:cNvSpPr>
          <p:nvPr/>
        </p:nvSpPr>
        <p:spPr bwMode="auto">
          <a:xfrm>
            <a:off x="0" y="32259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
            <a:extLst>
              <a:ext uri="{FF2B5EF4-FFF2-40B4-BE49-F238E27FC236}">
                <a16:creationId xmlns:a16="http://schemas.microsoft.com/office/drawing/2014/main" id="{CD2AE8C2-211E-4471-90B8-38AA64FC6354}"/>
              </a:ext>
            </a:extLst>
          </p:cNvPr>
          <p:cNvSpPr>
            <a:spLocks noChangeArrowheads="1"/>
          </p:cNvSpPr>
          <p:nvPr/>
        </p:nvSpPr>
        <p:spPr bwMode="auto">
          <a:xfrm>
            <a:off x="0" y="412444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rgbClr val="1F497D"/>
                </a:solidFill>
                <a:effectLst/>
                <a:latin typeface="Calibri" panose="020F0502020204030204" pitchFamily="34" charset="0"/>
                <a:ea typeface="Calibri" panose="020F0502020204030204" pitchFamily="34"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1" name="x_Picture 6">
            <a:extLst>
              <a:ext uri="{FF2B5EF4-FFF2-40B4-BE49-F238E27FC236}">
                <a16:creationId xmlns:a16="http://schemas.microsoft.com/office/drawing/2014/main" id="{E30778FF-E3E8-457E-A0A6-89D7F6C579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0203" y="5112558"/>
            <a:ext cx="2246315" cy="449263"/>
          </a:xfrm>
          <a:prstGeom prst="rect">
            <a:avLst/>
          </a:prstGeom>
          <a:noFill/>
          <a:ln>
            <a:noFill/>
          </a:ln>
        </p:spPr>
      </p:pic>
      <p:sp>
        <p:nvSpPr>
          <p:cNvPr id="12" name="Rectangle 4">
            <a:extLst>
              <a:ext uri="{FF2B5EF4-FFF2-40B4-BE49-F238E27FC236}">
                <a16:creationId xmlns:a16="http://schemas.microsoft.com/office/drawing/2014/main" id="{37ACAD02-CD6E-478A-99B0-580A04B1955F}"/>
              </a:ext>
            </a:extLst>
          </p:cNvPr>
          <p:cNvSpPr>
            <a:spLocks noChangeArrowheads="1"/>
          </p:cNvSpPr>
          <p:nvPr/>
        </p:nvSpPr>
        <p:spPr bwMode="auto">
          <a:xfrm>
            <a:off x="614753" y="3674926"/>
            <a:ext cx="2896947"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EA5D4E"/>
                </a:solidFill>
                <a:effectLst/>
                <a:latin typeface="Arial" panose="020B0604020202020204" pitchFamily="34" charset="0"/>
                <a:ea typeface="Calibri" panose="020F0502020204030204" pitchFamily="34" charset="0"/>
                <a:cs typeface="Arial" panose="020B0604020202020204" pitchFamily="34" charset="0"/>
              </a:rPr>
              <a:t>Manchester BRC-only role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1" i="0" u="none" strike="noStrike" cap="none" normalizeH="0" baseline="0" dirty="0">
              <a:ln>
                <a:noFill/>
              </a:ln>
              <a:solidFill>
                <a:srgbClr val="EA5D4E"/>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1F497D"/>
                </a:solidFill>
                <a:effectLst/>
                <a:latin typeface="Arial" panose="020B0604020202020204" pitchFamily="34" charset="0"/>
                <a:ea typeface="Calibri" panose="020F0502020204030204" pitchFamily="34" charset="0"/>
                <a:cs typeface="Arial" panose="020B0604020202020204" pitchFamily="34" charset="0"/>
              </a:rPr>
              <a:t>Sophie Henderson</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rgbClr val="193E72"/>
                </a:solidFill>
                <a:effectLst/>
                <a:latin typeface="Arial" panose="020B0604020202020204" pitchFamily="34" charset="0"/>
                <a:ea typeface="Calibri" panose="020F0502020204030204" pitchFamily="34" charset="0"/>
                <a:cs typeface="Arial" panose="020B0604020202020204" pitchFamily="34" charset="0"/>
              </a:rPr>
              <a:t>BRC Communications Officer</a:t>
            </a:r>
            <a:endParaRPr kumimoji="0" lang="en-GB" altLang="en-US" sz="600" b="0" i="0" u="none" strike="noStrike" cap="none" normalizeH="0" baseline="0" dirty="0">
              <a:ln>
                <a:noFill/>
              </a:ln>
              <a:solidFill>
                <a:srgbClr val="193E7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1F497D"/>
                </a:solidFill>
                <a:effectLst/>
                <a:latin typeface="Arial" panose="020B0604020202020204" pitchFamily="34" charset="0"/>
                <a:ea typeface="Calibri" panose="020F0502020204030204" pitchFamily="34" charset="0"/>
                <a:cs typeface="Arial" panose="020B0604020202020204" pitchFamily="34" charset="0"/>
              </a:rPr>
              <a:t>NIHR Manchester Biomedical Research Centre </a:t>
            </a:r>
          </a:p>
        </p:txBody>
      </p:sp>
      <p:pic>
        <p:nvPicPr>
          <p:cNvPr id="13" name="x_Picture 5">
            <a:extLst>
              <a:ext uri="{FF2B5EF4-FFF2-40B4-BE49-F238E27FC236}">
                <a16:creationId xmlns:a16="http://schemas.microsoft.com/office/drawing/2014/main" id="{04C71220-B154-4058-82A1-034376A39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22" y="4617364"/>
            <a:ext cx="2438400" cy="44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02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47727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pPr marL="0" indent="0" rtl="0">
              <a:spcBef>
                <a:spcPts val="0"/>
              </a:spcBef>
              <a:spcAft>
                <a:spcPts val="0"/>
              </a:spcAft>
              <a:buNone/>
            </a:pPr>
            <a:r>
              <a:rPr lang="en-US" sz="1800" b="0" i="0" u="none" strike="noStrike" dirty="0">
                <a:effectLst/>
                <a:latin typeface="Arial" panose="020B0604020202020204" pitchFamily="34" charset="0"/>
              </a:rPr>
              <a:t>The mission of the </a:t>
            </a:r>
            <a:r>
              <a:rPr lang="en-US" sz="1800" b="0" i="0" u="sng" strike="noStrike" dirty="0">
                <a:solidFill>
                  <a:srgbClr val="EA5D4E"/>
                </a:solidFill>
                <a:effectLst/>
                <a:latin typeface="Arial" panose="020B0604020202020204" pitchFamily="34" charset="0"/>
                <a:hlinkClick r:id="rId2">
                  <a:extLst>
                    <a:ext uri="{A12FA001-AC4F-418D-AE19-62706E023703}">
                      <ahyp:hlinkClr xmlns:ahyp="http://schemas.microsoft.com/office/drawing/2018/hyperlinkcolor" val="tx"/>
                    </a:ext>
                  </a:extLst>
                </a:hlinkClick>
              </a:rPr>
              <a:t>National Institute for Health and Care Research (NIHR)</a:t>
            </a:r>
            <a:r>
              <a:rPr lang="en-US" sz="1800" b="0" i="0" u="none" strike="noStrike" dirty="0">
                <a:solidFill>
                  <a:srgbClr val="EA5D4E"/>
                </a:solidFill>
                <a:effectLst/>
                <a:latin typeface="Arial" panose="020B0604020202020204" pitchFamily="34" charset="0"/>
              </a:rPr>
              <a:t> </a:t>
            </a:r>
            <a:r>
              <a:rPr lang="en-US" sz="1800" b="0" i="0" u="none" strike="noStrike" dirty="0">
                <a:effectLst/>
                <a:latin typeface="Arial" panose="020B0604020202020204" pitchFamily="34" charset="0"/>
              </a:rPr>
              <a:t>is to improve the health and wealth of the nation through research. NIHR funds, enables and delivers world-leading health and social care research that improves people's health and wellbeing, and promotes economic growth.</a:t>
            </a:r>
          </a:p>
          <a:p>
            <a:pPr marL="0" indent="0" rtl="0">
              <a:spcBef>
                <a:spcPts val="0"/>
              </a:spcBef>
              <a:spcAft>
                <a:spcPts val="0"/>
              </a:spcAft>
              <a:buNone/>
            </a:pPr>
            <a:endParaRPr lang="en-US" sz="1800" dirty="0"/>
          </a:p>
          <a:p>
            <a:pPr marL="0" indent="0">
              <a:buNone/>
            </a:pPr>
            <a:r>
              <a:rPr lang="en-US" sz="1800" b="0" i="0" u="none" strike="noStrike" dirty="0">
                <a:effectLst/>
                <a:latin typeface="Arial" panose="020B0604020202020204" pitchFamily="34" charset="0"/>
              </a:rPr>
              <a:t>NIHR Biomedical Research </a:t>
            </a:r>
            <a:r>
              <a:rPr lang="en-US" sz="1800" b="0" i="0" u="none" strike="noStrike" dirty="0" err="1">
                <a:effectLst/>
                <a:latin typeface="Arial" panose="020B0604020202020204" pitchFamily="34" charset="0"/>
              </a:rPr>
              <a:t>Centres</a:t>
            </a:r>
            <a:r>
              <a:rPr lang="en-US" sz="1800" b="0" i="0" u="none" strike="noStrike" dirty="0">
                <a:effectLst/>
                <a:latin typeface="Arial" panose="020B0604020202020204" pitchFamily="34" charset="0"/>
              </a:rPr>
              <a:t> (BRCs) are collaborations between world-leading universities and NHS </a:t>
            </a:r>
            <a:r>
              <a:rPr lang="en-US" sz="1800" b="0" i="0" u="none" strike="noStrike" dirty="0" err="1">
                <a:effectLst/>
                <a:latin typeface="Arial" panose="020B0604020202020204" pitchFamily="34" charset="0"/>
              </a:rPr>
              <a:t>organisations</a:t>
            </a:r>
            <a:r>
              <a:rPr lang="en-US" sz="1800" b="0" i="0" u="none" strike="noStrike" dirty="0">
                <a:effectLst/>
                <a:latin typeface="Arial" panose="020B0604020202020204" pitchFamily="34" charset="0"/>
              </a:rPr>
              <a:t> that bring together academics and clinicians to translate lab-based scientific breakthroughs into potential new treatments, diagnostics and medical technologies. The NIHR </a:t>
            </a:r>
            <a:r>
              <a:rPr lang="en-US" sz="1800" b="0" i="0" u="sng" strike="noStrike" dirty="0">
                <a:solidFill>
                  <a:srgbClr val="EA5D4E"/>
                </a:solidFill>
                <a:effectLst/>
                <a:latin typeface="Arial" panose="020B0604020202020204" pitchFamily="34" charset="0"/>
                <a:hlinkClick r:id="rId3">
                  <a:extLst>
                    <a:ext uri="{A12FA001-AC4F-418D-AE19-62706E023703}">
                      <ahyp:hlinkClr xmlns:ahyp="http://schemas.microsoft.com/office/drawing/2018/hyperlinkcolor" val="tx"/>
                    </a:ext>
                  </a:extLst>
                </a:hlinkClick>
              </a:rPr>
              <a:t>has awarded nearly £800 million to 20 Biomedical Research </a:t>
            </a:r>
            <a:r>
              <a:rPr lang="en-US" sz="1800" b="0" i="0" u="sng" strike="noStrike" dirty="0" err="1">
                <a:solidFill>
                  <a:srgbClr val="EA5D4E"/>
                </a:solidFill>
                <a:effectLst/>
                <a:latin typeface="Arial" panose="020B0604020202020204" pitchFamily="34" charset="0"/>
                <a:hlinkClick r:id="rId3">
                  <a:extLst>
                    <a:ext uri="{A12FA001-AC4F-418D-AE19-62706E023703}">
                      <ahyp:hlinkClr xmlns:ahyp="http://schemas.microsoft.com/office/drawing/2018/hyperlinkcolor" val="tx"/>
                    </a:ext>
                  </a:extLst>
                </a:hlinkClick>
              </a:rPr>
              <a:t>Centres</a:t>
            </a:r>
            <a:r>
              <a:rPr lang="en-US" sz="1800" b="0" i="0" u="sng" strike="noStrike" dirty="0">
                <a:solidFill>
                  <a:srgbClr val="EA5D4E"/>
                </a:solidFill>
                <a:effectLst/>
                <a:latin typeface="Arial" panose="020B0604020202020204" pitchFamily="34" charset="0"/>
                <a:hlinkClick r:id="rId3">
                  <a:extLst>
                    <a:ext uri="{A12FA001-AC4F-418D-AE19-62706E023703}">
                      <ahyp:hlinkClr xmlns:ahyp="http://schemas.microsoft.com/office/drawing/2018/hyperlinkcolor" val="tx"/>
                    </a:ext>
                  </a:extLst>
                </a:hlinkClick>
              </a:rPr>
              <a:t> </a:t>
            </a:r>
            <a:r>
              <a:rPr lang="en-US" sz="1800" b="0" i="0" u="sng"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(2022-27) across England</a:t>
            </a:r>
            <a:r>
              <a:rPr lang="en-US" sz="1800" b="0" i="0" u="none" strike="noStrike" dirty="0">
                <a:effectLst/>
                <a:latin typeface="Arial" panose="020B0604020202020204" pitchFamily="34" charset="0"/>
              </a:rPr>
              <a:t>, to translate scientific discoveries into new treatments, diagnostic tests and medical technologies to improve patient lives.</a:t>
            </a:r>
            <a:br>
              <a:rPr lang="en-US" b="0" dirty="0">
                <a:effectLst/>
              </a:rPr>
            </a:br>
            <a:endParaRPr lang="en-GB" dirty="0"/>
          </a:p>
        </p:txBody>
      </p:sp>
    </p:spTree>
    <p:extLst>
      <p:ext uri="{BB962C8B-B14F-4D97-AF65-F5344CB8AC3E}">
        <p14:creationId xmlns:p14="http://schemas.microsoft.com/office/powerpoint/2010/main" val="153680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690A64-E574-4484-B433-BD2416296E5F}"/>
              </a:ext>
            </a:extLst>
          </p:cNvPr>
          <p:cNvSpPr>
            <a:spLocks noGrp="1"/>
          </p:cNvSpPr>
          <p:nvPr>
            <p:ph type="title"/>
          </p:nvPr>
        </p:nvSpPr>
        <p:spPr/>
        <p:txBody>
          <a:bodyPr/>
          <a:lstStyle/>
          <a:p>
            <a:r>
              <a:rPr lang="en-GB" dirty="0"/>
              <a:t>BRC naming and acknowledgement</a:t>
            </a:r>
          </a:p>
        </p:txBody>
      </p:sp>
    </p:spTree>
    <p:extLst>
      <p:ext uri="{BB962C8B-B14F-4D97-AF65-F5344CB8AC3E}">
        <p14:creationId xmlns:p14="http://schemas.microsoft.com/office/powerpoint/2010/main" val="321970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4AD02-9381-4DE8-8968-DD9DD55A6184}"/>
              </a:ext>
            </a:extLst>
          </p:cNvPr>
          <p:cNvSpPr>
            <a:spLocks noGrp="1"/>
          </p:cNvSpPr>
          <p:nvPr>
            <p:ph idx="1"/>
          </p:nvPr>
        </p:nvSpPr>
        <p:spPr/>
        <p:txBody>
          <a:bodyPr/>
          <a:lstStyle/>
          <a:p>
            <a:pPr marL="0" indent="0">
              <a:buNone/>
            </a:pPr>
            <a:r>
              <a:rPr lang="en-US" sz="1800" b="0" i="0" u="none" strike="noStrike" dirty="0">
                <a:solidFill>
                  <a:srgbClr val="000000"/>
                </a:solidFill>
                <a:effectLst/>
                <a:latin typeface="Arial" panose="020B0604020202020204" pitchFamily="34" charset="0"/>
              </a:rPr>
              <a:t>NIHR BRCs have designated names and follow a consistent naming convention that draws on the name of the relevant NHS Trust award holder.</a:t>
            </a:r>
          </a:p>
          <a:p>
            <a:pPr marL="0" indent="0">
              <a:buNone/>
            </a:pPr>
            <a:endParaRPr lang="en-US" sz="1800" dirty="0">
              <a:solidFill>
                <a:srgbClr val="000000"/>
              </a:solidFill>
            </a:endParaRPr>
          </a:p>
          <a:p>
            <a:pPr marL="0" indent="0">
              <a:buNone/>
            </a:pPr>
            <a:r>
              <a:rPr lang="en-US" dirty="0">
                <a:solidFill>
                  <a:srgbClr val="EA5D4E"/>
                </a:solidFill>
              </a:rPr>
              <a:t>Our name is: </a:t>
            </a:r>
          </a:p>
          <a:p>
            <a:pPr marL="0" indent="0">
              <a:buNone/>
            </a:pPr>
            <a:r>
              <a:rPr lang="en-US" b="1" dirty="0">
                <a:solidFill>
                  <a:srgbClr val="EA5D4E"/>
                </a:solidFill>
              </a:rPr>
              <a:t>NIHR Manchester Biomedical Research Centre </a:t>
            </a:r>
          </a:p>
          <a:p>
            <a:pPr marL="0" indent="0">
              <a:buNone/>
            </a:pPr>
            <a:endParaRPr lang="en-US" sz="1800" b="0" i="0" u="none" strike="noStrike" dirty="0">
              <a:solidFill>
                <a:srgbClr val="000000"/>
              </a:solidFill>
              <a:effectLst/>
              <a:latin typeface="Arial" panose="020B0604020202020204" pitchFamily="34" charset="0"/>
            </a:endParaRPr>
          </a:p>
          <a:p>
            <a:pPr marL="0" indent="0">
              <a:buNone/>
            </a:pPr>
            <a:r>
              <a:rPr lang="en-US" sz="1800" b="0" i="0" u="none" strike="noStrike" dirty="0">
                <a:solidFill>
                  <a:srgbClr val="000000"/>
                </a:solidFill>
                <a:effectLst/>
                <a:latin typeface="Arial" panose="020B0604020202020204" pitchFamily="34" charset="0"/>
              </a:rPr>
              <a:t>“NIHR” and “BRC” can be abbreviated in text. However, any abbreviations should first have been defined and the abbreviation given in brackets. </a:t>
            </a:r>
            <a:endParaRPr lang="en-GB" dirty="0"/>
          </a:p>
        </p:txBody>
      </p:sp>
      <p:sp>
        <p:nvSpPr>
          <p:cNvPr id="5" name="Title 4">
            <a:extLst>
              <a:ext uri="{FF2B5EF4-FFF2-40B4-BE49-F238E27FC236}">
                <a16:creationId xmlns:a16="http://schemas.microsoft.com/office/drawing/2014/main" id="{6D41003E-2355-4C4B-BAA6-FDA190201508}"/>
              </a:ext>
            </a:extLst>
          </p:cNvPr>
          <p:cNvSpPr>
            <a:spLocks noGrp="1"/>
          </p:cNvSpPr>
          <p:nvPr>
            <p:ph type="title"/>
          </p:nvPr>
        </p:nvSpPr>
        <p:spPr/>
        <p:txBody>
          <a:bodyPr/>
          <a:lstStyle/>
          <a:p>
            <a:r>
              <a:rPr lang="en-GB" dirty="0"/>
              <a:t>BRC naming and acknowledgement</a:t>
            </a:r>
          </a:p>
        </p:txBody>
      </p:sp>
    </p:spTree>
    <p:extLst>
      <p:ext uri="{BB962C8B-B14F-4D97-AF65-F5344CB8AC3E}">
        <p14:creationId xmlns:p14="http://schemas.microsoft.com/office/powerpoint/2010/main" val="170150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NIHR visual identity</a:t>
            </a:r>
          </a:p>
        </p:txBody>
      </p:sp>
    </p:spTree>
    <p:extLst>
      <p:ext uri="{BB962C8B-B14F-4D97-AF65-F5344CB8AC3E}">
        <p14:creationId xmlns:p14="http://schemas.microsoft.com/office/powerpoint/2010/main" val="105436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BFF29-26E6-4138-88C2-3318D036CB12}"/>
              </a:ext>
            </a:extLst>
          </p:cNvPr>
          <p:cNvSpPr>
            <a:spLocks noGrp="1"/>
          </p:cNvSpPr>
          <p:nvPr>
            <p:ph idx="1"/>
          </p:nvPr>
        </p:nvSpPr>
        <p:spPr>
          <a:xfrm>
            <a:off x="539874" y="1186455"/>
            <a:ext cx="7886700" cy="4485090"/>
          </a:xfrm>
        </p:spPr>
        <p:txBody>
          <a:bodyPr>
            <a:normAutofit/>
          </a:bodyPr>
          <a:lstStyle/>
          <a:p>
            <a:pPr marL="0" indent="0" rtl="0">
              <a:spcBef>
                <a:spcPts val="0"/>
              </a:spcBef>
              <a:spcAft>
                <a:spcPts val="0"/>
              </a:spcAft>
              <a:buNone/>
            </a:pPr>
            <a:r>
              <a:rPr lang="en-US" sz="1800" b="0" i="0" u="none" strike="noStrike" dirty="0">
                <a:effectLst/>
                <a:latin typeface="Arial" panose="020B0604020202020204" pitchFamily="34" charset="0"/>
              </a:rPr>
              <a:t>The NIHR has an </a:t>
            </a:r>
            <a:r>
              <a:rPr lang="en-US" sz="1800" b="0" i="0" u="sng" strike="noStrike" dirty="0">
                <a:solidFill>
                  <a:srgbClr val="EA5D4E"/>
                </a:solidFill>
                <a:effectLst/>
                <a:latin typeface="Arial" panose="020B0604020202020204" pitchFamily="34" charset="0"/>
                <a:hlinkClick r:id="rId2">
                  <a:extLst>
                    <a:ext uri="{A12FA001-AC4F-418D-AE19-62706E023703}">
                      <ahyp:hlinkClr xmlns:ahyp="http://schemas.microsoft.com/office/drawing/2018/hyperlinkcolor" val="tx"/>
                    </a:ext>
                  </a:extLst>
                </a:hlinkClick>
              </a:rPr>
              <a:t>independent visual identity and brand</a:t>
            </a:r>
            <a:r>
              <a:rPr lang="en-US" sz="1800" b="0" i="0" u="none" strike="noStrike" dirty="0">
                <a:solidFill>
                  <a:srgbClr val="EA5D4E"/>
                </a:solidFill>
                <a:effectLst/>
                <a:latin typeface="Arial" panose="020B0604020202020204" pitchFamily="34" charset="0"/>
              </a:rPr>
              <a:t> </a:t>
            </a:r>
            <a:r>
              <a:rPr lang="en-US" sz="1800" b="0" i="0" u="none" strike="noStrike" dirty="0">
                <a:effectLst/>
                <a:latin typeface="Arial" panose="020B0604020202020204" pitchFamily="34" charset="0"/>
              </a:rPr>
              <a:t>that unifies our </a:t>
            </a:r>
            <a:r>
              <a:rPr lang="en-US" sz="1800" b="0" i="0" u="none" strike="noStrike" dirty="0" err="1">
                <a:effectLst/>
                <a:latin typeface="Arial" panose="020B0604020202020204" pitchFamily="34" charset="0"/>
              </a:rPr>
              <a:t>organisation</a:t>
            </a:r>
            <a:r>
              <a:rPr lang="en-US" sz="1800" b="0" i="0" u="none" strike="noStrike" dirty="0">
                <a:effectLst/>
                <a:latin typeface="Arial" panose="020B0604020202020204" pitchFamily="34" charset="0"/>
              </a:rPr>
              <a:t>, enabling our funding, support and partnerships to be visible and </a:t>
            </a:r>
            <a:r>
              <a:rPr lang="en-US" sz="1800" b="0" i="0" u="none" strike="noStrike" dirty="0" err="1">
                <a:effectLst/>
                <a:latin typeface="Arial" panose="020B0604020202020204" pitchFamily="34" charset="0"/>
              </a:rPr>
              <a:t>recognised</a:t>
            </a:r>
            <a:r>
              <a:rPr lang="en-US" sz="1800" b="0" i="0" u="none" strike="noStrike" dirty="0">
                <a:effectLst/>
                <a:latin typeface="Arial" panose="020B0604020202020204" pitchFamily="34" charset="0"/>
              </a:rPr>
              <a:t>, while also connecting our distributed structure. As part of this, through their sub-logo (see 3.1), the BRCs are identified as belonging to this family while also demonstrating how the BRCs work together and support partner </a:t>
            </a:r>
            <a:r>
              <a:rPr lang="en-US" sz="1800" b="0" i="0" u="none" strike="noStrike" dirty="0" err="1">
                <a:effectLst/>
                <a:latin typeface="Arial" panose="020B0604020202020204" pitchFamily="34" charset="0"/>
              </a:rPr>
              <a:t>organisations</a:t>
            </a:r>
            <a:r>
              <a:rPr lang="en-US" sz="1800" b="0" i="0" u="none" strike="noStrike" dirty="0">
                <a:effectLst/>
                <a:latin typeface="Arial" panose="020B0604020202020204" pitchFamily="34" charset="0"/>
              </a:rPr>
              <a:t>.    </a:t>
            </a:r>
            <a:endParaRPr lang="en-US" b="0" dirty="0">
              <a:effectLst/>
            </a:endParaRPr>
          </a:p>
          <a:p>
            <a:pPr marL="0" indent="0" rtl="0">
              <a:spcBef>
                <a:spcPts val="0"/>
              </a:spcBef>
              <a:spcAft>
                <a:spcPts val="0"/>
              </a:spcAft>
              <a:buNone/>
            </a:pPr>
            <a:br>
              <a:rPr lang="en-US" b="0" dirty="0">
                <a:effectLst/>
              </a:rPr>
            </a:br>
            <a:r>
              <a:rPr lang="en-US" sz="1900" b="1" i="0" u="none" strike="noStrike" dirty="0">
                <a:effectLst/>
                <a:latin typeface="Arial" panose="020B0604020202020204" pitchFamily="34" charset="0"/>
              </a:rPr>
              <a:t>The NIHR visual identity applies to:</a:t>
            </a:r>
            <a:endParaRPr lang="en-US" sz="1900" b="1" dirty="0">
              <a:effectLst/>
            </a:endParaRPr>
          </a:p>
          <a:p>
            <a:pPr marL="0" indent="0" rtl="0" fontAlgn="base">
              <a:spcBef>
                <a:spcPts val="0"/>
              </a:spcBef>
              <a:spcAft>
                <a:spcPts val="0"/>
              </a:spcAft>
              <a:buNone/>
            </a:pPr>
            <a:endParaRPr lang="en-US" sz="1800" b="0" i="0" u="none" strike="noStrike" dirty="0">
              <a:effectLst/>
              <a:latin typeface="Arial" panose="020B0604020202020204" pitchFamily="34" charset="0"/>
            </a:endParaRPr>
          </a:p>
          <a:p>
            <a:pPr fontAlgn="base">
              <a:spcBef>
                <a:spcPts val="0"/>
              </a:spcBef>
            </a:pPr>
            <a:r>
              <a:rPr lang="en-US" sz="1800" b="0" i="0" u="none" strike="noStrike" dirty="0">
                <a:effectLst/>
                <a:latin typeface="Arial" panose="020B0604020202020204" pitchFamily="34" charset="0"/>
              </a:rPr>
              <a:t>all NIHR communications and NIHR-funded or supported work</a:t>
            </a:r>
          </a:p>
          <a:p>
            <a:pPr fontAlgn="base">
              <a:spcBef>
                <a:spcPts val="0"/>
              </a:spcBef>
            </a:pPr>
            <a:r>
              <a:rPr lang="en-US" sz="1800" b="0" i="0" u="none" strike="noStrike" dirty="0">
                <a:effectLst/>
                <a:latin typeface="Arial" panose="020B0604020202020204" pitchFamily="34" charset="0"/>
              </a:rPr>
              <a:t>all digital platforms and channels</a:t>
            </a:r>
          </a:p>
          <a:p>
            <a:pPr fontAlgn="base">
              <a:spcBef>
                <a:spcPts val="0"/>
              </a:spcBef>
            </a:pPr>
            <a:r>
              <a:rPr lang="en-US" sz="1800" b="0" i="0" u="none" strike="noStrike" dirty="0">
                <a:effectLst/>
                <a:latin typeface="Arial" panose="020B0604020202020204" pitchFamily="34" charset="0"/>
              </a:rPr>
              <a:t>all signage and print materials</a:t>
            </a:r>
          </a:p>
          <a:p>
            <a:pPr rtl="0">
              <a:spcBef>
                <a:spcPts val="0"/>
              </a:spcBef>
              <a:spcAft>
                <a:spcPts val="0"/>
              </a:spcAft>
            </a:pPr>
            <a:endParaRPr lang="en-US" b="0" dirty="0">
              <a:effectLst/>
            </a:endParaRPr>
          </a:p>
        </p:txBody>
      </p:sp>
      <p:sp>
        <p:nvSpPr>
          <p:cNvPr id="8" name="Title 7">
            <a:extLst>
              <a:ext uri="{FF2B5EF4-FFF2-40B4-BE49-F238E27FC236}">
                <a16:creationId xmlns:a16="http://schemas.microsoft.com/office/drawing/2014/main" id="{BD12B5A0-9BD0-4847-9BC8-8BBAF9466CD0}"/>
              </a:ext>
            </a:extLst>
          </p:cNvPr>
          <p:cNvSpPr>
            <a:spLocks noGrp="1"/>
          </p:cNvSpPr>
          <p:nvPr>
            <p:ph type="title"/>
          </p:nvPr>
        </p:nvSpPr>
        <p:spPr/>
        <p:txBody>
          <a:bodyPr/>
          <a:lstStyle/>
          <a:p>
            <a:r>
              <a:rPr lang="en-GB" dirty="0"/>
              <a:t>NIHR visual identity</a:t>
            </a:r>
          </a:p>
        </p:txBody>
      </p:sp>
    </p:spTree>
    <p:extLst>
      <p:ext uri="{BB962C8B-B14F-4D97-AF65-F5344CB8AC3E}">
        <p14:creationId xmlns:p14="http://schemas.microsoft.com/office/powerpoint/2010/main" val="4241247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BFF29-26E6-4138-88C2-3318D036CB12}"/>
              </a:ext>
            </a:extLst>
          </p:cNvPr>
          <p:cNvSpPr>
            <a:spLocks noGrp="1"/>
          </p:cNvSpPr>
          <p:nvPr>
            <p:ph idx="1"/>
          </p:nvPr>
        </p:nvSpPr>
        <p:spPr>
          <a:xfrm>
            <a:off x="539874" y="1186455"/>
            <a:ext cx="7886700" cy="4485090"/>
          </a:xfrm>
        </p:spPr>
        <p:txBody>
          <a:bodyPr>
            <a:normAutofit/>
          </a:bodyPr>
          <a:lstStyle/>
          <a:p>
            <a:pPr marL="0" indent="0">
              <a:buNone/>
            </a:pPr>
            <a:r>
              <a:rPr lang="en-US" sz="2000" dirty="0"/>
              <a:t>Designated - i.e. named - parts of the NIHR, such as BRCs, have an NIHR sub-logo, which identifies our part of the </a:t>
            </a:r>
            <a:r>
              <a:rPr lang="en-US" sz="2000" dirty="0" err="1"/>
              <a:t>organisation</a:t>
            </a:r>
            <a:r>
              <a:rPr lang="en-US" sz="2000" dirty="0"/>
              <a:t> as being part of the NIHR.  </a:t>
            </a:r>
            <a:endParaRPr lang="en-US" sz="1200" dirty="0"/>
          </a:p>
          <a:p>
            <a:pPr marL="0" indent="0">
              <a:buNone/>
            </a:pPr>
            <a:r>
              <a:rPr lang="en-US" sz="2000" dirty="0"/>
              <a:t>The </a:t>
            </a:r>
            <a:r>
              <a:rPr lang="en-US" sz="2000" dirty="0">
                <a:solidFill>
                  <a:srgbClr val="EA5D4E"/>
                </a:solidFill>
              </a:rPr>
              <a:t>NIHR Manchester BRC </a:t>
            </a:r>
            <a:r>
              <a:rPr lang="en-US" sz="2000" dirty="0"/>
              <a:t>sub-logo is our most important visible component of the NIHR brand. You should use your sub-logo and apply other elements of the visual identity on websites, social media platforms, e-newsletters and in other NIHR communications such as for events.</a:t>
            </a:r>
            <a:endParaRPr lang="en-US" sz="1200" dirty="0"/>
          </a:p>
          <a:p>
            <a:pPr marL="0" indent="0">
              <a:buNone/>
            </a:pPr>
            <a:r>
              <a:rPr lang="en-US" sz="2000" dirty="0"/>
              <a:t>The </a:t>
            </a:r>
            <a:r>
              <a:rPr lang="en-US" sz="2000" dirty="0">
                <a:solidFill>
                  <a:srgbClr val="EA5D4E"/>
                </a:solidFill>
              </a:rPr>
              <a:t>NIHR Manchester BRC </a:t>
            </a:r>
            <a:r>
              <a:rPr lang="en-US" sz="2000" dirty="0"/>
              <a:t>sub-logos consists of ‘NIHR’ on the left and the Manchester Biomedical Research Centre in full on the right (omitting ‘NIHR’), separated by a coral line:</a:t>
            </a:r>
            <a:endParaRPr lang="en-US" dirty="0"/>
          </a:p>
          <a:p>
            <a:pPr marL="0" indent="0">
              <a:buNone/>
            </a:pPr>
            <a:endParaRPr lang="en-GB" dirty="0"/>
          </a:p>
        </p:txBody>
      </p:sp>
      <p:sp>
        <p:nvSpPr>
          <p:cNvPr id="8" name="Title 7">
            <a:extLst>
              <a:ext uri="{FF2B5EF4-FFF2-40B4-BE49-F238E27FC236}">
                <a16:creationId xmlns:a16="http://schemas.microsoft.com/office/drawing/2014/main" id="{BD12B5A0-9BD0-4847-9BC8-8BBAF9466CD0}"/>
              </a:ext>
            </a:extLst>
          </p:cNvPr>
          <p:cNvSpPr>
            <a:spLocks noGrp="1"/>
          </p:cNvSpPr>
          <p:nvPr>
            <p:ph type="title"/>
          </p:nvPr>
        </p:nvSpPr>
        <p:spPr/>
        <p:txBody>
          <a:bodyPr/>
          <a:lstStyle/>
          <a:p>
            <a:r>
              <a:rPr lang="en-GB" dirty="0"/>
              <a:t>Using the NIHR Manchester BRC sub-logo</a:t>
            </a:r>
          </a:p>
        </p:txBody>
      </p:sp>
      <p:pic>
        <p:nvPicPr>
          <p:cNvPr id="1026" name="Picture 2">
            <a:extLst>
              <a:ext uri="{FF2B5EF4-FFF2-40B4-BE49-F238E27FC236}">
                <a16:creationId xmlns:a16="http://schemas.microsoft.com/office/drawing/2014/main" id="{C350DC39-A28A-4B0B-B3C6-8263C91E1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66" y="4755388"/>
            <a:ext cx="373380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95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12B5A0-9BD0-4847-9BC8-8BBAF9466CD0}"/>
              </a:ext>
            </a:extLst>
          </p:cNvPr>
          <p:cNvSpPr>
            <a:spLocks noGrp="1"/>
          </p:cNvSpPr>
          <p:nvPr>
            <p:ph type="title"/>
          </p:nvPr>
        </p:nvSpPr>
        <p:spPr/>
        <p:txBody>
          <a:bodyPr/>
          <a:lstStyle/>
          <a:p>
            <a:r>
              <a:rPr lang="en-GB" dirty="0"/>
              <a:t>Using the NIHR Manchester BRC sub-logo</a:t>
            </a:r>
          </a:p>
        </p:txBody>
      </p:sp>
      <p:sp>
        <p:nvSpPr>
          <p:cNvPr id="4" name="Content Placeholder 3">
            <a:extLst>
              <a:ext uri="{FF2B5EF4-FFF2-40B4-BE49-F238E27FC236}">
                <a16:creationId xmlns:a16="http://schemas.microsoft.com/office/drawing/2014/main" id="{84B0BEFA-EB50-43E5-9E88-D0F140263270}"/>
              </a:ext>
            </a:extLst>
          </p:cNvPr>
          <p:cNvSpPr>
            <a:spLocks noGrp="1"/>
          </p:cNvSpPr>
          <p:nvPr>
            <p:ph idx="1"/>
          </p:nvPr>
        </p:nvSpPr>
        <p:spPr>
          <a:xfrm>
            <a:off x="628650" y="1186455"/>
            <a:ext cx="7886700" cy="4485090"/>
          </a:xfrm>
        </p:spPr>
        <p:txBody>
          <a:bodyPr/>
          <a:lstStyle/>
          <a:p>
            <a:pPr marL="0" indent="0">
              <a:buNone/>
            </a:pPr>
            <a:r>
              <a:rPr lang="en-US" sz="2000" dirty="0"/>
              <a:t>NIHR sub-logos should be positioned on the top left of materials.</a:t>
            </a:r>
          </a:p>
          <a:p>
            <a:pPr marL="0" indent="0">
              <a:buNone/>
            </a:pPr>
            <a:r>
              <a:rPr lang="en-US" sz="2000" dirty="0"/>
              <a:t>Where more than one part of the NIHR is involved, just use the corporate NIHR logo and name the individual parts of the NIHR in the text, rather than using multiple sub-logos, which may dilute the collective NIHR impact.</a:t>
            </a:r>
          </a:p>
          <a:p>
            <a:endParaRPr lang="en-GB" dirty="0"/>
          </a:p>
        </p:txBody>
      </p:sp>
    </p:spTree>
    <p:extLst>
      <p:ext uri="{BB962C8B-B14F-4D97-AF65-F5344CB8AC3E}">
        <p14:creationId xmlns:p14="http://schemas.microsoft.com/office/powerpoint/2010/main" val="262433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0D0AD8-0650-4A24-A236-5CF13F09B049}"/>
              </a:ext>
            </a:extLst>
          </p:cNvPr>
          <p:cNvSpPr>
            <a:spLocks noGrp="1"/>
          </p:cNvSpPr>
          <p:nvPr>
            <p:ph type="title"/>
          </p:nvPr>
        </p:nvSpPr>
        <p:spPr/>
        <p:txBody>
          <a:bodyPr/>
          <a:lstStyle/>
          <a:p>
            <a:r>
              <a:rPr lang="en-GB" dirty="0"/>
              <a:t>Using the NIHR Manchester BRC brand</a:t>
            </a:r>
          </a:p>
        </p:txBody>
      </p:sp>
    </p:spTree>
    <p:extLst>
      <p:ext uri="{BB962C8B-B14F-4D97-AF65-F5344CB8AC3E}">
        <p14:creationId xmlns:p14="http://schemas.microsoft.com/office/powerpoint/2010/main" val="4851059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FBA7C610231E4890FA984D8EF67E18" ma:contentTypeVersion="8" ma:contentTypeDescription="Create a new document." ma:contentTypeScope="" ma:versionID="ab3baf8c0720f5714a5f417e1f638079">
  <xsd:schema xmlns:xsd="http://www.w3.org/2001/XMLSchema" xmlns:xs="http://www.w3.org/2001/XMLSchema" xmlns:p="http://schemas.microsoft.com/office/2006/metadata/properties" xmlns:ns3="53112ae6-f892-48a6-9447-68d3c04ea16a" targetNamespace="http://schemas.microsoft.com/office/2006/metadata/properties" ma:root="true" ma:fieldsID="30dd45667aa9b7d7d4cfb286bb56965a" ns3:_="">
    <xsd:import namespace="53112ae6-f892-48a6-9447-68d3c04ea16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112ae6-f892-48a6-9447-68d3c04ea1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97EFA8-211E-42BD-8930-F8C0C4FE6671}">
  <ds:schemaRefs>
    <ds:schemaRef ds:uri="http://schemas.microsoft.com/sharepoint/v3/contenttype/forms"/>
  </ds:schemaRefs>
</ds:datastoreItem>
</file>

<file path=customXml/itemProps2.xml><?xml version="1.0" encoding="utf-8"?>
<ds:datastoreItem xmlns:ds="http://schemas.openxmlformats.org/officeDocument/2006/customXml" ds:itemID="{BA71ADAF-6C11-46D4-BA1F-36C5D42BC3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112ae6-f892-48a6-9447-68d3c04ea1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C4315E-89EC-4217-89C9-6FB913CC1FC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9658</TotalTime>
  <Words>615</Words>
  <Application>Microsoft Office PowerPoint</Application>
  <PresentationFormat>On-screen Show (4:3)</PresentationFormat>
  <Paragraphs>54</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NIHR Manchester BRC Brand Guidelines</vt:lpstr>
      <vt:lpstr>Introduction</vt:lpstr>
      <vt:lpstr>BRC naming and acknowledgement</vt:lpstr>
      <vt:lpstr>BRC naming and acknowledgement</vt:lpstr>
      <vt:lpstr>NIHR visual identity</vt:lpstr>
      <vt:lpstr>NIHR visual identity</vt:lpstr>
      <vt:lpstr>Using the NIHR Manchester BRC sub-logo</vt:lpstr>
      <vt:lpstr>Using the NIHR Manchester BRC sub-logo</vt:lpstr>
      <vt:lpstr>Using the NIHR Manchester BRC brand</vt:lpstr>
      <vt:lpstr>Email signature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Shepphard Adam (R0A) Manchester University NHS FT</cp:lastModifiedBy>
  <cp:revision>22</cp:revision>
  <dcterms:created xsi:type="dcterms:W3CDTF">2019-02-08T10:07:24Z</dcterms:created>
  <dcterms:modified xsi:type="dcterms:W3CDTF">2023-02-02T13:02:35Z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0x0101002AFBA7C610231E4890FA984D8EF67E18</vt:lpwstr>
  </property>
</Properties>
</file>