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283" r:id="rId6"/>
    <p:sldId id="257" r:id="rId7"/>
    <p:sldId id="280" r:id="rId8"/>
    <p:sldId id="258" r:id="rId9"/>
    <p:sldId id="259" r:id="rId10"/>
    <p:sldId id="261" r:id="rId11"/>
    <p:sldId id="268" r:id="rId12"/>
    <p:sldId id="278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>
            <p14:sldId id="256"/>
          </p14:sldIdLst>
        </p14:section>
        <p14:section name="Body (content) slides" id="{86D326B8-B1F4-470E-ACC7-B0917D5F3E13}">
          <p14:sldIdLst>
            <p14:sldId id="283"/>
            <p14:sldId id="257"/>
            <p14:sldId id="280"/>
            <p14:sldId id="258"/>
          </p14:sldIdLst>
        </p14:section>
        <p14:section name="Section separator slides" id="{A88420AD-D63A-49B0-9EA2-8A913753E5CC}">
          <p14:sldIdLst>
            <p14:sldId id="259"/>
            <p14:sldId id="261"/>
            <p14:sldId id="268"/>
            <p14:sldId id="278"/>
            <p14:sldId id="263"/>
          </p14:sldIdLst>
        </p14:section>
        <p14:section name="End of presentation slide" id="{FA6E58FB-4655-4ADA-838A-304575EC2E6B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  <a:srgbClr val="EA5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43"/>
  </p:normalViewPr>
  <p:slideViewPr>
    <p:cSldViewPr snapToGrid="0" snapToObjects="1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96700-A103-4EB3-B329-E68FBD840B23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B1789-FFA5-40B8-A3D6-FDE5D50A9F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6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B1789-FFA5-40B8-A3D6-FDE5D50A9F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62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DF4C2-BA67-BD4B-A410-563E29863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52400"/>
            <a:ext cx="3061420" cy="665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8A54CF-20E3-954B-891E-9D1574148F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2" y="6269312"/>
            <a:ext cx="2709959" cy="5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219A2A-94D0-F64E-8E80-096BC4FE34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8" y="6246114"/>
            <a:ext cx="2816748" cy="61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24201" y="1297901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2" y="151047"/>
            <a:ext cx="3083124" cy="66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7583610" y="1466170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2" y="151047"/>
            <a:ext cx="3083124" cy="66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4"/>
            <a:ext cx="1925862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7740197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2" y="151047"/>
            <a:ext cx="3083124" cy="66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4" y="1455660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2" y="151047"/>
            <a:ext cx="3083124" cy="66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7508298" y="999080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DF930-E7E6-A24E-82E8-7A215996DD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2" y="151047"/>
            <a:ext cx="3083124" cy="66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19A2A-94D0-F64E-8E80-096BC4FE34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7" y="152400"/>
            <a:ext cx="3113156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4" r:id="rId4"/>
    <p:sldLayoutId id="2147483669" r:id="rId5"/>
    <p:sldLayoutId id="2147483667" r:id="rId6"/>
    <p:sldLayoutId id="2147483668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9305" y="3330019"/>
            <a:ext cx="6858000" cy="577035"/>
          </a:xfrm>
        </p:spPr>
        <p:txBody>
          <a:bodyPr>
            <a:normAutofit/>
          </a:bodyPr>
          <a:lstStyle/>
          <a:p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105" y="1583702"/>
            <a:ext cx="7772400" cy="1655762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A14AF0-D4B2-433B-8B35-ECCC3C9A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5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983EC-1BF7-4B75-AF14-F07044414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03797C-ACFB-41DA-9C04-F110E71F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8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4AD02-9381-4DE8-8968-DD9DD55A6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41003E-2355-4C4B-BAA6-FDA19020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0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BFF29-26E6-4138-88C2-3318D036C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D12B5A0-9BD0-4847-9BC8-8BBAF946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95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5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2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7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90A64-E574-4484-B433-BD2416296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44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0D0AD8-0650-4A24-A236-5CF13F09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3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FBA7C610231E4890FA984D8EF67E18" ma:contentTypeVersion="8" ma:contentTypeDescription="Create a new document." ma:contentTypeScope="" ma:versionID="ab3baf8c0720f5714a5f417e1f638079">
  <xsd:schema xmlns:xsd="http://www.w3.org/2001/XMLSchema" xmlns:xs="http://www.w3.org/2001/XMLSchema" xmlns:p="http://schemas.microsoft.com/office/2006/metadata/properties" xmlns:ns3="53112ae6-f892-48a6-9447-68d3c04ea16a" targetNamespace="http://schemas.microsoft.com/office/2006/metadata/properties" ma:root="true" ma:fieldsID="30dd45667aa9b7d7d4cfb286bb56965a" ns3:_="">
    <xsd:import namespace="53112ae6-f892-48a6-9447-68d3c04ea1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12ae6-f892-48a6-9447-68d3c04ea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97EFA8-211E-42BD-8930-F8C0C4FE66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1ADAF-6C11-46D4-BA1F-36C5D42BC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112ae6-f892-48a6-9447-68d3c04ea1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C4315E-89EC-4217-89C9-6FB913CC1FC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2354</TotalTime>
  <Words>1</Words>
  <Application>Microsoft Office PowerPoint</Application>
  <PresentationFormat>On-screen Show 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Henderson Sophie (R0A) Manchester University NHS FT</cp:lastModifiedBy>
  <cp:revision>22</cp:revision>
  <dcterms:created xsi:type="dcterms:W3CDTF">2019-02-08T10:07:24Z</dcterms:created>
  <dcterms:modified xsi:type="dcterms:W3CDTF">2023-01-19T10:53:52Z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0x0101002AFBA7C610231E4890FA984D8EF67E18</vt:lpwstr>
  </property>
</Properties>
</file>